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sldIdLst>
    <p:sldId id="256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08" y="-5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B2FD27-20EA-4EC5-98AF-3A26BD441FD0}" type="doc">
      <dgm:prSet loTypeId="urn:microsoft.com/office/officeart/2005/8/layout/matrix1" loCatId="matrix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0E5BA11F-CDC7-470C-93C7-63BA6FA726EF}">
      <dgm:prSet phldrT="[Text]"/>
      <dgm:spPr/>
      <dgm:t>
        <a:bodyPr/>
        <a:lstStyle/>
        <a:p>
          <a:r>
            <a:rPr lang="en-US" dirty="0" smtClean="0"/>
            <a:t>Motivate</a:t>
          </a:r>
          <a:endParaRPr lang="en-US" dirty="0"/>
        </a:p>
      </dgm:t>
    </dgm:pt>
    <dgm:pt modelId="{1C16DBF1-81F8-44A5-95D6-537D41AB26CA}" type="parTrans" cxnId="{83BBBDDC-0CAA-4C43-B43E-B8A32CF1D964}">
      <dgm:prSet/>
      <dgm:spPr/>
      <dgm:t>
        <a:bodyPr/>
        <a:lstStyle/>
        <a:p>
          <a:endParaRPr lang="en-US"/>
        </a:p>
      </dgm:t>
    </dgm:pt>
    <dgm:pt modelId="{882EB930-439A-4B07-B79A-98E4F4A52FE7}" type="sibTrans" cxnId="{83BBBDDC-0CAA-4C43-B43E-B8A32CF1D964}">
      <dgm:prSet/>
      <dgm:spPr/>
      <dgm:t>
        <a:bodyPr/>
        <a:lstStyle/>
        <a:p>
          <a:endParaRPr lang="en-US"/>
        </a:p>
      </dgm:t>
    </dgm:pt>
    <dgm:pt modelId="{9E1FD4E7-E96B-4FB1-A1E4-0DC55B2913E2}">
      <dgm:prSet phldrT="[Text]"/>
      <dgm:spPr/>
      <dgm:t>
        <a:bodyPr/>
        <a:lstStyle/>
        <a:p>
          <a:r>
            <a:rPr lang="en-US" dirty="0" smtClean="0"/>
            <a:t>Engage</a:t>
          </a:r>
          <a:endParaRPr lang="en-US" dirty="0"/>
        </a:p>
      </dgm:t>
    </dgm:pt>
    <dgm:pt modelId="{E9E8B323-0EDD-418A-B85D-91248DD9F3B6}" type="parTrans" cxnId="{F5A0E328-CC58-4072-98C7-077F4352C54A}">
      <dgm:prSet/>
      <dgm:spPr/>
      <dgm:t>
        <a:bodyPr/>
        <a:lstStyle/>
        <a:p>
          <a:endParaRPr lang="en-US"/>
        </a:p>
      </dgm:t>
    </dgm:pt>
    <dgm:pt modelId="{5BD44898-947B-4970-9EFB-E0F575D4C6E9}" type="sibTrans" cxnId="{F5A0E328-CC58-4072-98C7-077F4352C54A}">
      <dgm:prSet/>
      <dgm:spPr/>
      <dgm:t>
        <a:bodyPr/>
        <a:lstStyle/>
        <a:p>
          <a:endParaRPr lang="en-US"/>
        </a:p>
      </dgm:t>
    </dgm:pt>
    <dgm:pt modelId="{ADE3F77A-151A-4CB1-A043-0EF2284AD81D}">
      <dgm:prSet phldrT="[Text]"/>
      <dgm:spPr/>
      <dgm:t>
        <a:bodyPr/>
        <a:lstStyle/>
        <a:p>
          <a:r>
            <a:rPr lang="en-US" dirty="0" smtClean="0"/>
            <a:t>Involve</a:t>
          </a:r>
          <a:endParaRPr lang="en-US" dirty="0"/>
        </a:p>
      </dgm:t>
    </dgm:pt>
    <dgm:pt modelId="{4CA5E105-0FAD-4F15-9A7F-AD052733BF47}" type="parTrans" cxnId="{98647644-2B0C-4BB5-A327-746CD24D1D76}">
      <dgm:prSet/>
      <dgm:spPr/>
      <dgm:t>
        <a:bodyPr/>
        <a:lstStyle/>
        <a:p>
          <a:endParaRPr lang="en-US"/>
        </a:p>
      </dgm:t>
    </dgm:pt>
    <dgm:pt modelId="{9CA767DE-98FF-419C-B839-C7CA08C012E2}" type="sibTrans" cxnId="{98647644-2B0C-4BB5-A327-746CD24D1D76}">
      <dgm:prSet/>
      <dgm:spPr/>
      <dgm:t>
        <a:bodyPr/>
        <a:lstStyle/>
        <a:p>
          <a:endParaRPr lang="en-US"/>
        </a:p>
      </dgm:t>
    </dgm:pt>
    <dgm:pt modelId="{15477440-7FEA-4FE4-8FFE-BB598136A87A}">
      <dgm:prSet phldrT="[Text]"/>
      <dgm:spPr/>
      <dgm:t>
        <a:bodyPr/>
        <a:lstStyle/>
        <a:p>
          <a:r>
            <a:rPr lang="en-US" dirty="0" smtClean="0"/>
            <a:t>Stimulate</a:t>
          </a:r>
          <a:endParaRPr lang="en-US" dirty="0"/>
        </a:p>
      </dgm:t>
    </dgm:pt>
    <dgm:pt modelId="{EC77E2B4-8BD6-4035-B8AC-CB6083A67AFA}" type="parTrans" cxnId="{D29CA273-421B-4448-8E64-ACD4934DC9F4}">
      <dgm:prSet/>
      <dgm:spPr/>
      <dgm:t>
        <a:bodyPr/>
        <a:lstStyle/>
        <a:p>
          <a:endParaRPr lang="en-US"/>
        </a:p>
      </dgm:t>
    </dgm:pt>
    <dgm:pt modelId="{B786A74B-F9E6-4E37-B9EC-59014C6286F3}" type="sibTrans" cxnId="{D29CA273-421B-4448-8E64-ACD4934DC9F4}">
      <dgm:prSet/>
      <dgm:spPr/>
      <dgm:t>
        <a:bodyPr/>
        <a:lstStyle/>
        <a:p>
          <a:endParaRPr lang="en-US"/>
        </a:p>
      </dgm:t>
    </dgm:pt>
    <dgm:pt modelId="{E6A47EDA-C707-4C07-8E2A-68E26B6CA0F5}">
      <dgm:prSet phldrT="[Text]"/>
      <dgm:spPr/>
      <dgm:t>
        <a:bodyPr/>
        <a:lstStyle/>
        <a:p>
          <a:r>
            <a:rPr lang="en-US" dirty="0" err="1" smtClean="0"/>
            <a:t>Compale</a:t>
          </a:r>
          <a:endParaRPr lang="en-US" dirty="0"/>
        </a:p>
      </dgm:t>
    </dgm:pt>
    <dgm:pt modelId="{F2DAA675-FFA7-4FC1-B108-336814BA650F}" type="parTrans" cxnId="{D7134D9C-9796-4447-9F2D-C8893C6FD394}">
      <dgm:prSet/>
      <dgm:spPr/>
      <dgm:t>
        <a:bodyPr/>
        <a:lstStyle/>
        <a:p>
          <a:endParaRPr lang="en-US"/>
        </a:p>
      </dgm:t>
    </dgm:pt>
    <dgm:pt modelId="{F69E0E5C-FC17-4ABE-B548-A4BE3A1E3582}" type="sibTrans" cxnId="{D7134D9C-9796-4447-9F2D-C8893C6FD394}">
      <dgm:prSet/>
      <dgm:spPr/>
      <dgm:t>
        <a:bodyPr/>
        <a:lstStyle/>
        <a:p>
          <a:endParaRPr lang="en-US"/>
        </a:p>
      </dgm:t>
    </dgm:pt>
    <dgm:pt modelId="{4917E534-D24C-416F-A6E3-48530A54AFB2}" type="pres">
      <dgm:prSet presAssocID="{2FB2FD27-20EA-4EC5-98AF-3A26BD441FD0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A78F826-B4B6-459C-A7AA-14774F7BB3C6}" type="pres">
      <dgm:prSet presAssocID="{2FB2FD27-20EA-4EC5-98AF-3A26BD441FD0}" presName="matrix" presStyleCnt="0"/>
      <dgm:spPr/>
    </dgm:pt>
    <dgm:pt modelId="{39575700-AA55-463A-9C7F-7F9257D02ECC}" type="pres">
      <dgm:prSet presAssocID="{2FB2FD27-20EA-4EC5-98AF-3A26BD441FD0}" presName="tile1" presStyleLbl="node1" presStyleIdx="0" presStyleCnt="4"/>
      <dgm:spPr/>
    </dgm:pt>
    <dgm:pt modelId="{44B9FD8A-C97C-4289-AAA5-A441252C79CD}" type="pres">
      <dgm:prSet presAssocID="{2FB2FD27-20EA-4EC5-98AF-3A26BD441FD0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7BBC1DB2-E926-411E-A40C-46513DBBA4B2}" type="pres">
      <dgm:prSet presAssocID="{2FB2FD27-20EA-4EC5-98AF-3A26BD441FD0}" presName="tile2" presStyleLbl="node1" presStyleIdx="1" presStyleCnt="4"/>
      <dgm:spPr/>
    </dgm:pt>
    <dgm:pt modelId="{3420779C-7C3A-4F86-8930-EB490A1F3D41}" type="pres">
      <dgm:prSet presAssocID="{2FB2FD27-20EA-4EC5-98AF-3A26BD441FD0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3A3DCED2-CF9E-44AD-A2EF-257DA5E26726}" type="pres">
      <dgm:prSet presAssocID="{2FB2FD27-20EA-4EC5-98AF-3A26BD441FD0}" presName="tile3" presStyleLbl="node1" presStyleIdx="2" presStyleCnt="4"/>
      <dgm:spPr/>
    </dgm:pt>
    <dgm:pt modelId="{9E6394E3-E560-417F-9202-08457CF66182}" type="pres">
      <dgm:prSet presAssocID="{2FB2FD27-20EA-4EC5-98AF-3A26BD441FD0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E7337B92-8DD0-420E-B8ED-395C9CC70954}" type="pres">
      <dgm:prSet presAssocID="{2FB2FD27-20EA-4EC5-98AF-3A26BD441FD0}" presName="tile4" presStyleLbl="node1" presStyleIdx="3" presStyleCnt="4"/>
      <dgm:spPr/>
    </dgm:pt>
    <dgm:pt modelId="{2005D6E6-8DB6-468F-BC8D-C17DAF665517}" type="pres">
      <dgm:prSet presAssocID="{2FB2FD27-20EA-4EC5-98AF-3A26BD441FD0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D4B957AE-F984-4AD8-BE61-2A27B8BCB86B}" type="pres">
      <dgm:prSet presAssocID="{2FB2FD27-20EA-4EC5-98AF-3A26BD441FD0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231EE7C4-7847-4260-9D80-BB4620BA44D7}" type="presOf" srcId="{2FB2FD27-20EA-4EC5-98AF-3A26BD441FD0}" destId="{4917E534-D24C-416F-A6E3-48530A54AFB2}" srcOrd="0" destOrd="0" presId="urn:microsoft.com/office/officeart/2005/8/layout/matrix1"/>
    <dgm:cxn modelId="{98647644-2B0C-4BB5-A327-746CD24D1D76}" srcId="{0E5BA11F-CDC7-470C-93C7-63BA6FA726EF}" destId="{ADE3F77A-151A-4CB1-A043-0EF2284AD81D}" srcOrd="1" destOrd="0" parTransId="{4CA5E105-0FAD-4F15-9A7F-AD052733BF47}" sibTransId="{9CA767DE-98FF-419C-B839-C7CA08C012E2}"/>
    <dgm:cxn modelId="{53D18B19-882B-4DF2-A378-E2074397C868}" type="presOf" srcId="{9E1FD4E7-E96B-4FB1-A1E4-0DC55B2913E2}" destId="{44B9FD8A-C97C-4289-AAA5-A441252C79CD}" srcOrd="1" destOrd="0" presId="urn:microsoft.com/office/officeart/2005/8/layout/matrix1"/>
    <dgm:cxn modelId="{F6D9BCEB-8EB2-465D-8579-14D61F4991E2}" type="presOf" srcId="{ADE3F77A-151A-4CB1-A043-0EF2284AD81D}" destId="{3420779C-7C3A-4F86-8930-EB490A1F3D41}" srcOrd="1" destOrd="0" presId="urn:microsoft.com/office/officeart/2005/8/layout/matrix1"/>
    <dgm:cxn modelId="{5EB67689-443E-49EB-87BA-521E7F484D9B}" type="presOf" srcId="{0E5BA11F-CDC7-470C-93C7-63BA6FA726EF}" destId="{D4B957AE-F984-4AD8-BE61-2A27B8BCB86B}" srcOrd="0" destOrd="0" presId="urn:microsoft.com/office/officeart/2005/8/layout/matrix1"/>
    <dgm:cxn modelId="{C3BBBACB-89E2-40B7-A16D-19F17F0C0094}" type="presOf" srcId="{9E1FD4E7-E96B-4FB1-A1E4-0DC55B2913E2}" destId="{39575700-AA55-463A-9C7F-7F9257D02ECC}" srcOrd="0" destOrd="0" presId="urn:microsoft.com/office/officeart/2005/8/layout/matrix1"/>
    <dgm:cxn modelId="{83BBBDDC-0CAA-4C43-B43E-B8A32CF1D964}" srcId="{2FB2FD27-20EA-4EC5-98AF-3A26BD441FD0}" destId="{0E5BA11F-CDC7-470C-93C7-63BA6FA726EF}" srcOrd="0" destOrd="0" parTransId="{1C16DBF1-81F8-44A5-95D6-537D41AB26CA}" sibTransId="{882EB930-439A-4B07-B79A-98E4F4A52FE7}"/>
    <dgm:cxn modelId="{69D67BF6-C550-4412-B0E5-9C36FDF2BE7C}" type="presOf" srcId="{ADE3F77A-151A-4CB1-A043-0EF2284AD81D}" destId="{7BBC1DB2-E926-411E-A40C-46513DBBA4B2}" srcOrd="0" destOrd="0" presId="urn:microsoft.com/office/officeart/2005/8/layout/matrix1"/>
    <dgm:cxn modelId="{838820F3-3EC7-4799-9E87-68953FDF05AA}" type="presOf" srcId="{E6A47EDA-C707-4C07-8E2A-68E26B6CA0F5}" destId="{E7337B92-8DD0-420E-B8ED-395C9CC70954}" srcOrd="0" destOrd="0" presId="urn:microsoft.com/office/officeart/2005/8/layout/matrix1"/>
    <dgm:cxn modelId="{988F0E86-1B80-4551-9A82-48E4EB0108C4}" type="presOf" srcId="{15477440-7FEA-4FE4-8FFE-BB598136A87A}" destId="{3A3DCED2-CF9E-44AD-A2EF-257DA5E26726}" srcOrd="0" destOrd="0" presId="urn:microsoft.com/office/officeart/2005/8/layout/matrix1"/>
    <dgm:cxn modelId="{D29CA273-421B-4448-8E64-ACD4934DC9F4}" srcId="{0E5BA11F-CDC7-470C-93C7-63BA6FA726EF}" destId="{15477440-7FEA-4FE4-8FFE-BB598136A87A}" srcOrd="2" destOrd="0" parTransId="{EC77E2B4-8BD6-4035-B8AC-CB6083A67AFA}" sibTransId="{B786A74B-F9E6-4E37-B9EC-59014C6286F3}"/>
    <dgm:cxn modelId="{F5A0E328-CC58-4072-98C7-077F4352C54A}" srcId="{0E5BA11F-CDC7-470C-93C7-63BA6FA726EF}" destId="{9E1FD4E7-E96B-4FB1-A1E4-0DC55B2913E2}" srcOrd="0" destOrd="0" parTransId="{E9E8B323-0EDD-418A-B85D-91248DD9F3B6}" sibTransId="{5BD44898-947B-4970-9EFB-E0F575D4C6E9}"/>
    <dgm:cxn modelId="{E27EDBE1-F66A-42CD-9675-C5FB825A9A62}" type="presOf" srcId="{E6A47EDA-C707-4C07-8E2A-68E26B6CA0F5}" destId="{2005D6E6-8DB6-468F-BC8D-C17DAF665517}" srcOrd="1" destOrd="0" presId="urn:microsoft.com/office/officeart/2005/8/layout/matrix1"/>
    <dgm:cxn modelId="{185885B6-1E1C-4A6D-9885-22B04F3DBC7D}" type="presOf" srcId="{15477440-7FEA-4FE4-8FFE-BB598136A87A}" destId="{9E6394E3-E560-417F-9202-08457CF66182}" srcOrd="1" destOrd="0" presId="urn:microsoft.com/office/officeart/2005/8/layout/matrix1"/>
    <dgm:cxn modelId="{D7134D9C-9796-4447-9F2D-C8893C6FD394}" srcId="{0E5BA11F-CDC7-470C-93C7-63BA6FA726EF}" destId="{E6A47EDA-C707-4C07-8E2A-68E26B6CA0F5}" srcOrd="3" destOrd="0" parTransId="{F2DAA675-FFA7-4FC1-B108-336814BA650F}" sibTransId="{F69E0E5C-FC17-4ABE-B548-A4BE3A1E3582}"/>
    <dgm:cxn modelId="{4DE52049-A883-4EB0-A873-D9F3207B8D02}" type="presParOf" srcId="{4917E534-D24C-416F-A6E3-48530A54AFB2}" destId="{5A78F826-B4B6-459C-A7AA-14774F7BB3C6}" srcOrd="0" destOrd="0" presId="urn:microsoft.com/office/officeart/2005/8/layout/matrix1"/>
    <dgm:cxn modelId="{F6CB57E9-D265-4A88-8F3C-43D4951CFDFE}" type="presParOf" srcId="{5A78F826-B4B6-459C-A7AA-14774F7BB3C6}" destId="{39575700-AA55-463A-9C7F-7F9257D02ECC}" srcOrd="0" destOrd="0" presId="urn:microsoft.com/office/officeart/2005/8/layout/matrix1"/>
    <dgm:cxn modelId="{082AC7D5-866B-4B97-A3D3-01586F4508FE}" type="presParOf" srcId="{5A78F826-B4B6-459C-A7AA-14774F7BB3C6}" destId="{44B9FD8A-C97C-4289-AAA5-A441252C79CD}" srcOrd="1" destOrd="0" presId="urn:microsoft.com/office/officeart/2005/8/layout/matrix1"/>
    <dgm:cxn modelId="{377D9570-F0F2-48B0-84B8-DCC6C0F2BF72}" type="presParOf" srcId="{5A78F826-B4B6-459C-A7AA-14774F7BB3C6}" destId="{7BBC1DB2-E926-411E-A40C-46513DBBA4B2}" srcOrd="2" destOrd="0" presId="urn:microsoft.com/office/officeart/2005/8/layout/matrix1"/>
    <dgm:cxn modelId="{D633D754-B0A5-4D05-822C-DF14A38F3129}" type="presParOf" srcId="{5A78F826-B4B6-459C-A7AA-14774F7BB3C6}" destId="{3420779C-7C3A-4F86-8930-EB490A1F3D41}" srcOrd="3" destOrd="0" presId="urn:microsoft.com/office/officeart/2005/8/layout/matrix1"/>
    <dgm:cxn modelId="{8C4AD5B8-D35B-4E68-8F2B-20EED027A9B4}" type="presParOf" srcId="{5A78F826-B4B6-459C-A7AA-14774F7BB3C6}" destId="{3A3DCED2-CF9E-44AD-A2EF-257DA5E26726}" srcOrd="4" destOrd="0" presId="urn:microsoft.com/office/officeart/2005/8/layout/matrix1"/>
    <dgm:cxn modelId="{9AF5187F-917E-41D3-B078-A1CA5061C26B}" type="presParOf" srcId="{5A78F826-B4B6-459C-A7AA-14774F7BB3C6}" destId="{9E6394E3-E560-417F-9202-08457CF66182}" srcOrd="5" destOrd="0" presId="urn:microsoft.com/office/officeart/2005/8/layout/matrix1"/>
    <dgm:cxn modelId="{0CEE55D4-53E1-492F-B38E-DFD02E3718C2}" type="presParOf" srcId="{5A78F826-B4B6-459C-A7AA-14774F7BB3C6}" destId="{E7337B92-8DD0-420E-B8ED-395C9CC70954}" srcOrd="6" destOrd="0" presId="urn:microsoft.com/office/officeart/2005/8/layout/matrix1"/>
    <dgm:cxn modelId="{CE8664E3-0928-41B7-88F2-96BAD84A651A}" type="presParOf" srcId="{5A78F826-B4B6-459C-A7AA-14774F7BB3C6}" destId="{2005D6E6-8DB6-468F-BC8D-C17DAF665517}" srcOrd="7" destOrd="0" presId="urn:microsoft.com/office/officeart/2005/8/layout/matrix1"/>
    <dgm:cxn modelId="{B115166D-587A-4F2A-BAE4-4516783C299E}" type="presParOf" srcId="{4917E534-D24C-416F-A6E3-48530A54AFB2}" destId="{D4B957AE-F984-4AD8-BE61-2A27B8BCB86B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3AAFBE-C224-419D-A913-FB6443D6712A}" type="doc">
      <dgm:prSet loTypeId="urn:microsoft.com/office/officeart/2005/8/layout/lProcess2" loCatId="relationship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B69C717-7607-45B5-84B3-16C4097FD28E}">
      <dgm:prSet/>
      <dgm:spPr/>
      <dgm:t>
        <a:bodyPr/>
        <a:lstStyle/>
        <a:p>
          <a:pPr rtl="0"/>
          <a:r>
            <a:rPr lang="en-US" smtClean="0"/>
            <a:t>Asynchronous</a:t>
          </a:r>
          <a:endParaRPr lang="en-US"/>
        </a:p>
      </dgm:t>
    </dgm:pt>
    <dgm:pt modelId="{64D9F2E0-8B6E-4E28-9995-BE6288B8048F}" type="parTrans" cxnId="{F2CE4439-4458-4195-8A65-49C6EBC96767}">
      <dgm:prSet/>
      <dgm:spPr/>
      <dgm:t>
        <a:bodyPr/>
        <a:lstStyle/>
        <a:p>
          <a:endParaRPr lang="en-US"/>
        </a:p>
      </dgm:t>
    </dgm:pt>
    <dgm:pt modelId="{D016335E-86E6-4D98-A576-F03BF76AC46A}" type="sibTrans" cxnId="{F2CE4439-4458-4195-8A65-49C6EBC96767}">
      <dgm:prSet/>
      <dgm:spPr/>
      <dgm:t>
        <a:bodyPr/>
        <a:lstStyle/>
        <a:p>
          <a:endParaRPr lang="en-US"/>
        </a:p>
      </dgm:t>
    </dgm:pt>
    <dgm:pt modelId="{DAC47581-E6E5-4529-896F-800B97ACD936}">
      <dgm:prSet/>
      <dgm:spPr/>
      <dgm:t>
        <a:bodyPr/>
        <a:lstStyle/>
        <a:p>
          <a:pPr rtl="0"/>
          <a:r>
            <a:rPr lang="en-US" smtClean="0"/>
            <a:t>E-mail</a:t>
          </a:r>
          <a:endParaRPr lang="en-US"/>
        </a:p>
      </dgm:t>
    </dgm:pt>
    <dgm:pt modelId="{D9E435EF-3C77-4E21-98BF-B29362B19CA0}" type="parTrans" cxnId="{DE9A2D14-363C-487F-AEA7-CA227A0F5419}">
      <dgm:prSet/>
      <dgm:spPr/>
      <dgm:t>
        <a:bodyPr/>
        <a:lstStyle/>
        <a:p>
          <a:endParaRPr lang="en-US"/>
        </a:p>
      </dgm:t>
    </dgm:pt>
    <dgm:pt modelId="{D061FD7E-03CA-40AB-BD4E-B7D08BEECFCD}" type="sibTrans" cxnId="{DE9A2D14-363C-487F-AEA7-CA227A0F5419}">
      <dgm:prSet/>
      <dgm:spPr/>
      <dgm:t>
        <a:bodyPr/>
        <a:lstStyle/>
        <a:p>
          <a:endParaRPr lang="en-US"/>
        </a:p>
      </dgm:t>
    </dgm:pt>
    <dgm:pt modelId="{9BC6BE9B-F9DC-43BC-B7A8-4C3230160140}">
      <dgm:prSet/>
      <dgm:spPr/>
      <dgm:t>
        <a:bodyPr/>
        <a:lstStyle/>
        <a:p>
          <a:pPr rtl="0"/>
          <a:r>
            <a:rPr lang="en-US" smtClean="0"/>
            <a:t>Bulletin Board</a:t>
          </a:r>
          <a:endParaRPr lang="en-US"/>
        </a:p>
      </dgm:t>
    </dgm:pt>
    <dgm:pt modelId="{3C63A3EE-1537-4BED-AEEB-5AF9717759CD}" type="parTrans" cxnId="{092D1871-F01B-4A14-8CA7-751FAA829F8E}">
      <dgm:prSet/>
      <dgm:spPr/>
      <dgm:t>
        <a:bodyPr/>
        <a:lstStyle/>
        <a:p>
          <a:endParaRPr lang="en-US"/>
        </a:p>
      </dgm:t>
    </dgm:pt>
    <dgm:pt modelId="{2EAE3BBB-E460-41D8-9E98-8EFF1885C797}" type="sibTrans" cxnId="{092D1871-F01B-4A14-8CA7-751FAA829F8E}">
      <dgm:prSet/>
      <dgm:spPr/>
      <dgm:t>
        <a:bodyPr/>
        <a:lstStyle/>
        <a:p>
          <a:endParaRPr lang="en-US"/>
        </a:p>
      </dgm:t>
    </dgm:pt>
    <dgm:pt modelId="{03AC4BD3-AF2D-4425-AF50-1E732FFF0634}">
      <dgm:prSet/>
      <dgm:spPr/>
      <dgm:t>
        <a:bodyPr/>
        <a:lstStyle/>
        <a:p>
          <a:pPr rtl="0"/>
          <a:r>
            <a:rPr lang="en-US" smtClean="0"/>
            <a:t>Blog</a:t>
          </a:r>
          <a:endParaRPr lang="en-US"/>
        </a:p>
      </dgm:t>
    </dgm:pt>
    <dgm:pt modelId="{C262E94D-A9AA-4E85-A12C-49F5FF86FAD0}" type="parTrans" cxnId="{41B2DC9F-0FD0-4E2F-B618-F927B5FBE580}">
      <dgm:prSet/>
      <dgm:spPr/>
      <dgm:t>
        <a:bodyPr/>
        <a:lstStyle/>
        <a:p>
          <a:endParaRPr lang="en-US"/>
        </a:p>
      </dgm:t>
    </dgm:pt>
    <dgm:pt modelId="{98F36DE6-E944-4354-93E7-970B5D772D9E}" type="sibTrans" cxnId="{41B2DC9F-0FD0-4E2F-B618-F927B5FBE580}">
      <dgm:prSet/>
      <dgm:spPr/>
      <dgm:t>
        <a:bodyPr/>
        <a:lstStyle/>
        <a:p>
          <a:endParaRPr lang="en-US"/>
        </a:p>
      </dgm:t>
    </dgm:pt>
    <dgm:pt modelId="{123D148F-83AE-4AF9-9033-AD83CCA554B3}">
      <dgm:prSet/>
      <dgm:spPr/>
      <dgm:t>
        <a:bodyPr/>
        <a:lstStyle/>
        <a:p>
          <a:pPr rtl="0"/>
          <a:r>
            <a:rPr lang="en-US" smtClean="0"/>
            <a:t>Notebook</a:t>
          </a:r>
          <a:endParaRPr lang="en-US"/>
        </a:p>
      </dgm:t>
    </dgm:pt>
    <dgm:pt modelId="{39E9EE81-ADA7-4D5D-BC40-383ACDF00EDA}" type="parTrans" cxnId="{D64E237E-473F-4CB3-83D5-3563E4C96116}">
      <dgm:prSet/>
      <dgm:spPr/>
      <dgm:t>
        <a:bodyPr/>
        <a:lstStyle/>
        <a:p>
          <a:endParaRPr lang="en-US"/>
        </a:p>
      </dgm:t>
    </dgm:pt>
    <dgm:pt modelId="{9BB463F5-E184-49F6-B486-590E3CA32589}" type="sibTrans" cxnId="{D64E237E-473F-4CB3-83D5-3563E4C96116}">
      <dgm:prSet/>
      <dgm:spPr/>
      <dgm:t>
        <a:bodyPr/>
        <a:lstStyle/>
        <a:p>
          <a:endParaRPr lang="en-US"/>
        </a:p>
      </dgm:t>
    </dgm:pt>
    <dgm:pt modelId="{EC9D97FF-9275-4ACD-A073-FEB6CC41DAB8}">
      <dgm:prSet/>
      <dgm:spPr/>
      <dgm:t>
        <a:bodyPr/>
        <a:lstStyle/>
        <a:p>
          <a:pPr rtl="0"/>
          <a:r>
            <a:rPr lang="en-US" smtClean="0"/>
            <a:t>Synchronous</a:t>
          </a:r>
          <a:endParaRPr lang="en-US"/>
        </a:p>
      </dgm:t>
    </dgm:pt>
    <dgm:pt modelId="{9F0BE7D2-B8FD-4C8D-AA58-D16A18BE707E}" type="parTrans" cxnId="{0EA080F3-878E-42B2-863A-DB0C84C9C383}">
      <dgm:prSet/>
      <dgm:spPr/>
      <dgm:t>
        <a:bodyPr/>
        <a:lstStyle/>
        <a:p>
          <a:endParaRPr lang="en-US"/>
        </a:p>
      </dgm:t>
    </dgm:pt>
    <dgm:pt modelId="{2F892CA2-0365-4DF4-A50B-125A3965ECB2}" type="sibTrans" cxnId="{0EA080F3-878E-42B2-863A-DB0C84C9C383}">
      <dgm:prSet/>
      <dgm:spPr/>
      <dgm:t>
        <a:bodyPr/>
        <a:lstStyle/>
        <a:p>
          <a:endParaRPr lang="en-US"/>
        </a:p>
      </dgm:t>
    </dgm:pt>
    <dgm:pt modelId="{216642E9-33C9-4E72-AC73-62A511DB5F07}">
      <dgm:prSet/>
      <dgm:spPr/>
      <dgm:t>
        <a:bodyPr/>
        <a:lstStyle/>
        <a:p>
          <a:pPr rtl="0"/>
          <a:r>
            <a:rPr lang="en-US" smtClean="0"/>
            <a:t>Instant Message</a:t>
          </a:r>
          <a:endParaRPr lang="en-US"/>
        </a:p>
      </dgm:t>
    </dgm:pt>
    <dgm:pt modelId="{C59EB06C-50B2-4A8D-B81D-9C1370E78C67}" type="parTrans" cxnId="{5F2301DA-D989-4115-9C0B-DB1BB48DD6EF}">
      <dgm:prSet/>
      <dgm:spPr/>
      <dgm:t>
        <a:bodyPr/>
        <a:lstStyle/>
        <a:p>
          <a:endParaRPr lang="en-US"/>
        </a:p>
      </dgm:t>
    </dgm:pt>
    <dgm:pt modelId="{10CB1DC7-1DF9-48E5-AAC4-682ED4753096}" type="sibTrans" cxnId="{5F2301DA-D989-4115-9C0B-DB1BB48DD6EF}">
      <dgm:prSet/>
      <dgm:spPr/>
      <dgm:t>
        <a:bodyPr/>
        <a:lstStyle/>
        <a:p>
          <a:endParaRPr lang="en-US"/>
        </a:p>
      </dgm:t>
    </dgm:pt>
    <dgm:pt modelId="{C30DEC1D-805B-497E-A19B-9FA7E7D077C9}">
      <dgm:prSet/>
      <dgm:spPr/>
      <dgm:t>
        <a:bodyPr/>
        <a:lstStyle/>
        <a:p>
          <a:pPr rtl="0"/>
          <a:r>
            <a:rPr lang="en-US" smtClean="0"/>
            <a:t>Chat</a:t>
          </a:r>
          <a:endParaRPr lang="en-US"/>
        </a:p>
      </dgm:t>
    </dgm:pt>
    <dgm:pt modelId="{71D128BE-6F1D-41B5-9CC4-95E2DA554D1E}" type="parTrans" cxnId="{75AE9F8C-4148-4D5F-AE6E-20D3C2E98751}">
      <dgm:prSet/>
      <dgm:spPr/>
      <dgm:t>
        <a:bodyPr/>
        <a:lstStyle/>
        <a:p>
          <a:endParaRPr lang="en-US"/>
        </a:p>
      </dgm:t>
    </dgm:pt>
    <dgm:pt modelId="{474EA171-E44C-47F6-94D4-8D046082A6D7}" type="sibTrans" cxnId="{75AE9F8C-4148-4D5F-AE6E-20D3C2E98751}">
      <dgm:prSet/>
      <dgm:spPr/>
      <dgm:t>
        <a:bodyPr/>
        <a:lstStyle/>
        <a:p>
          <a:endParaRPr lang="en-US"/>
        </a:p>
      </dgm:t>
    </dgm:pt>
    <dgm:pt modelId="{1AD65547-9598-4188-90F7-627D4B652A56}">
      <dgm:prSet/>
      <dgm:spPr/>
      <dgm:t>
        <a:bodyPr/>
        <a:lstStyle/>
        <a:p>
          <a:pPr rtl="0"/>
          <a:r>
            <a:rPr lang="en-US" smtClean="0"/>
            <a:t>Whiteboard</a:t>
          </a:r>
          <a:endParaRPr lang="en-US"/>
        </a:p>
      </dgm:t>
    </dgm:pt>
    <dgm:pt modelId="{685958DD-F288-4775-AA54-A1B24275A46C}" type="parTrans" cxnId="{FC902A60-4C9F-44A4-B3A3-A753EAC252EB}">
      <dgm:prSet/>
      <dgm:spPr/>
      <dgm:t>
        <a:bodyPr/>
        <a:lstStyle/>
        <a:p>
          <a:endParaRPr lang="en-US"/>
        </a:p>
      </dgm:t>
    </dgm:pt>
    <dgm:pt modelId="{35533F5C-6FFD-48B1-A096-1B8CA8528B3D}" type="sibTrans" cxnId="{FC902A60-4C9F-44A4-B3A3-A753EAC252EB}">
      <dgm:prSet/>
      <dgm:spPr/>
      <dgm:t>
        <a:bodyPr/>
        <a:lstStyle/>
        <a:p>
          <a:endParaRPr lang="en-US"/>
        </a:p>
      </dgm:t>
    </dgm:pt>
    <dgm:pt modelId="{C10BDB58-CEB5-45C0-8CDC-2F1957472AC2}">
      <dgm:prSet/>
      <dgm:spPr/>
      <dgm:t>
        <a:bodyPr/>
        <a:lstStyle/>
        <a:p>
          <a:pPr rtl="0"/>
          <a:r>
            <a:rPr lang="en-US" smtClean="0"/>
            <a:t>Web Conference</a:t>
          </a:r>
          <a:endParaRPr lang="en-US"/>
        </a:p>
      </dgm:t>
    </dgm:pt>
    <dgm:pt modelId="{E2BE5DEE-1958-4C71-AA89-69E69D1E2E6E}" type="parTrans" cxnId="{0C7F9CDB-2A60-4554-8C5A-B8F1673BCC8C}">
      <dgm:prSet/>
      <dgm:spPr/>
      <dgm:t>
        <a:bodyPr/>
        <a:lstStyle/>
        <a:p>
          <a:endParaRPr lang="en-US"/>
        </a:p>
      </dgm:t>
    </dgm:pt>
    <dgm:pt modelId="{B0E0BE6B-22BE-437E-B89D-749A119C269F}" type="sibTrans" cxnId="{0C7F9CDB-2A60-4554-8C5A-B8F1673BCC8C}">
      <dgm:prSet/>
      <dgm:spPr/>
      <dgm:t>
        <a:bodyPr/>
        <a:lstStyle/>
        <a:p>
          <a:endParaRPr lang="en-US"/>
        </a:p>
      </dgm:t>
    </dgm:pt>
    <dgm:pt modelId="{BB8E4165-7B69-4423-9ADA-2F8E32E39555}">
      <dgm:prSet/>
      <dgm:spPr/>
      <dgm:t>
        <a:bodyPr/>
        <a:lstStyle/>
        <a:p>
          <a:pPr rtl="0"/>
          <a:r>
            <a:rPr lang="en-US" smtClean="0"/>
            <a:t>Media</a:t>
          </a:r>
          <a:endParaRPr lang="en-US"/>
        </a:p>
      </dgm:t>
    </dgm:pt>
    <dgm:pt modelId="{AA954016-1132-43CF-923A-22294B09FCFB}" type="parTrans" cxnId="{1CEC165C-E04B-4AC3-8D51-DB3C03BDF728}">
      <dgm:prSet/>
      <dgm:spPr/>
      <dgm:t>
        <a:bodyPr/>
        <a:lstStyle/>
        <a:p>
          <a:endParaRPr lang="en-US"/>
        </a:p>
      </dgm:t>
    </dgm:pt>
    <dgm:pt modelId="{74768F4B-7FBB-4BC0-954D-9FBEAB9DDFD0}" type="sibTrans" cxnId="{1CEC165C-E04B-4AC3-8D51-DB3C03BDF728}">
      <dgm:prSet/>
      <dgm:spPr/>
      <dgm:t>
        <a:bodyPr/>
        <a:lstStyle/>
        <a:p>
          <a:endParaRPr lang="en-US"/>
        </a:p>
      </dgm:t>
    </dgm:pt>
    <dgm:pt modelId="{A545C499-556B-4C9C-80E9-1C028A7B113C}">
      <dgm:prSet/>
      <dgm:spPr/>
      <dgm:t>
        <a:bodyPr/>
        <a:lstStyle/>
        <a:p>
          <a:pPr rtl="0"/>
          <a:r>
            <a:rPr lang="en-US" smtClean="0"/>
            <a:t>Text</a:t>
          </a:r>
          <a:endParaRPr lang="en-US"/>
        </a:p>
      </dgm:t>
    </dgm:pt>
    <dgm:pt modelId="{1B51BE26-C2AC-46E5-9A33-689F2D8476A7}" type="parTrans" cxnId="{41192CBE-2368-48C6-A72A-C5C74DC3431C}">
      <dgm:prSet/>
      <dgm:spPr/>
      <dgm:t>
        <a:bodyPr/>
        <a:lstStyle/>
        <a:p>
          <a:endParaRPr lang="en-US"/>
        </a:p>
      </dgm:t>
    </dgm:pt>
    <dgm:pt modelId="{524844F0-EFD7-480C-96EE-D21DEBEE2258}" type="sibTrans" cxnId="{41192CBE-2368-48C6-A72A-C5C74DC3431C}">
      <dgm:prSet/>
      <dgm:spPr/>
      <dgm:t>
        <a:bodyPr/>
        <a:lstStyle/>
        <a:p>
          <a:endParaRPr lang="en-US"/>
        </a:p>
      </dgm:t>
    </dgm:pt>
    <dgm:pt modelId="{A1C1FD24-B6A8-4F43-9E57-E9EC3189987E}">
      <dgm:prSet/>
      <dgm:spPr/>
      <dgm:t>
        <a:bodyPr/>
        <a:lstStyle/>
        <a:p>
          <a:pPr rtl="0"/>
          <a:r>
            <a:rPr lang="en-US" smtClean="0"/>
            <a:t>Graphic</a:t>
          </a:r>
          <a:endParaRPr lang="en-US"/>
        </a:p>
      </dgm:t>
    </dgm:pt>
    <dgm:pt modelId="{73A7B2EF-2B21-4ADF-8E26-E371E7241211}" type="parTrans" cxnId="{F5D77019-3799-4956-93B9-984D6DCD6083}">
      <dgm:prSet/>
      <dgm:spPr/>
      <dgm:t>
        <a:bodyPr/>
        <a:lstStyle/>
        <a:p>
          <a:endParaRPr lang="en-US"/>
        </a:p>
      </dgm:t>
    </dgm:pt>
    <dgm:pt modelId="{550EA0F9-1300-45CD-9996-E2ED87A7A4ED}" type="sibTrans" cxnId="{F5D77019-3799-4956-93B9-984D6DCD6083}">
      <dgm:prSet/>
      <dgm:spPr/>
      <dgm:t>
        <a:bodyPr/>
        <a:lstStyle/>
        <a:p>
          <a:endParaRPr lang="en-US"/>
        </a:p>
      </dgm:t>
    </dgm:pt>
    <dgm:pt modelId="{77E6DC22-A894-45A6-A936-48C08F0ACEAD}">
      <dgm:prSet/>
      <dgm:spPr/>
      <dgm:t>
        <a:bodyPr/>
        <a:lstStyle/>
        <a:p>
          <a:pPr rtl="0"/>
          <a:r>
            <a:rPr lang="en-US" smtClean="0"/>
            <a:t>Audio</a:t>
          </a:r>
          <a:endParaRPr lang="en-US"/>
        </a:p>
      </dgm:t>
    </dgm:pt>
    <dgm:pt modelId="{070DEA00-1F08-49E3-8938-6A7FD32F1E6C}" type="parTrans" cxnId="{49AF28E6-AD68-4198-99D1-14506FCBECE8}">
      <dgm:prSet/>
      <dgm:spPr/>
      <dgm:t>
        <a:bodyPr/>
        <a:lstStyle/>
        <a:p>
          <a:endParaRPr lang="en-US"/>
        </a:p>
      </dgm:t>
    </dgm:pt>
    <dgm:pt modelId="{5950000A-A4E4-4B98-9F59-A171A86FBA0C}" type="sibTrans" cxnId="{49AF28E6-AD68-4198-99D1-14506FCBECE8}">
      <dgm:prSet/>
      <dgm:spPr/>
      <dgm:t>
        <a:bodyPr/>
        <a:lstStyle/>
        <a:p>
          <a:endParaRPr lang="en-US"/>
        </a:p>
      </dgm:t>
    </dgm:pt>
    <dgm:pt modelId="{40158FDC-F602-43F9-B5C1-8F1A143B9AAA}">
      <dgm:prSet/>
      <dgm:spPr/>
      <dgm:t>
        <a:bodyPr/>
        <a:lstStyle/>
        <a:p>
          <a:pPr rtl="0"/>
          <a:r>
            <a:rPr lang="en-US" smtClean="0"/>
            <a:t>Video</a:t>
          </a:r>
          <a:endParaRPr lang="en-US"/>
        </a:p>
      </dgm:t>
    </dgm:pt>
    <dgm:pt modelId="{2502A2E2-768F-4EA0-AF8D-ABB69BCA3776}" type="parTrans" cxnId="{19B8FE7B-D1F1-490B-9745-FE2295586874}">
      <dgm:prSet/>
      <dgm:spPr/>
      <dgm:t>
        <a:bodyPr/>
        <a:lstStyle/>
        <a:p>
          <a:endParaRPr lang="en-US"/>
        </a:p>
      </dgm:t>
    </dgm:pt>
    <dgm:pt modelId="{D1B1C310-8C9B-463F-A4D0-04E9C434E827}" type="sibTrans" cxnId="{19B8FE7B-D1F1-490B-9745-FE2295586874}">
      <dgm:prSet/>
      <dgm:spPr/>
      <dgm:t>
        <a:bodyPr/>
        <a:lstStyle/>
        <a:p>
          <a:endParaRPr lang="en-US"/>
        </a:p>
      </dgm:t>
    </dgm:pt>
    <dgm:pt modelId="{4E83FCBB-3329-4E86-8A98-539AE18C0BFA}">
      <dgm:prSet/>
      <dgm:spPr/>
      <dgm:t>
        <a:bodyPr/>
        <a:lstStyle/>
        <a:p>
          <a:pPr rtl="0"/>
          <a:r>
            <a:rPr lang="en-US" smtClean="0"/>
            <a:t>Animation</a:t>
          </a:r>
          <a:endParaRPr lang="en-US"/>
        </a:p>
      </dgm:t>
    </dgm:pt>
    <dgm:pt modelId="{E82DB886-A4FB-40D8-8CC7-FC3F0604AED7}" type="parTrans" cxnId="{134F7CBB-38D8-43B0-A201-CB49F5B3A6BE}">
      <dgm:prSet/>
      <dgm:spPr/>
      <dgm:t>
        <a:bodyPr/>
        <a:lstStyle/>
        <a:p>
          <a:endParaRPr lang="en-US"/>
        </a:p>
      </dgm:t>
    </dgm:pt>
    <dgm:pt modelId="{0D5F2759-816B-4765-88B9-CC1CA2DED2D3}" type="sibTrans" cxnId="{134F7CBB-38D8-43B0-A201-CB49F5B3A6BE}">
      <dgm:prSet/>
      <dgm:spPr/>
      <dgm:t>
        <a:bodyPr/>
        <a:lstStyle/>
        <a:p>
          <a:endParaRPr lang="en-US"/>
        </a:p>
      </dgm:t>
    </dgm:pt>
    <dgm:pt modelId="{81E19C46-5B80-4330-B902-C02B024DA542}" type="pres">
      <dgm:prSet presAssocID="{A23AAFBE-C224-419D-A913-FB6443D6712A}" presName="theList" presStyleCnt="0">
        <dgm:presLayoutVars>
          <dgm:dir/>
          <dgm:animLvl val="lvl"/>
          <dgm:resizeHandles val="exact"/>
        </dgm:presLayoutVars>
      </dgm:prSet>
      <dgm:spPr/>
    </dgm:pt>
    <dgm:pt modelId="{F672C61B-171C-49AE-A0C2-6453C906148C}" type="pres">
      <dgm:prSet presAssocID="{4B69C717-7607-45B5-84B3-16C4097FD28E}" presName="compNode" presStyleCnt="0"/>
      <dgm:spPr/>
    </dgm:pt>
    <dgm:pt modelId="{5F4EA435-8304-48E2-8781-256F2F01D504}" type="pres">
      <dgm:prSet presAssocID="{4B69C717-7607-45B5-84B3-16C4097FD28E}" presName="aNode" presStyleLbl="bgShp" presStyleIdx="0" presStyleCnt="3"/>
      <dgm:spPr/>
    </dgm:pt>
    <dgm:pt modelId="{B1FE505A-30B0-4487-BA29-7666DFFE6508}" type="pres">
      <dgm:prSet presAssocID="{4B69C717-7607-45B5-84B3-16C4097FD28E}" presName="textNode" presStyleLbl="bgShp" presStyleIdx="0" presStyleCnt="3"/>
      <dgm:spPr/>
    </dgm:pt>
    <dgm:pt modelId="{CBC59452-E449-4576-8A00-5CA0B6637BCB}" type="pres">
      <dgm:prSet presAssocID="{4B69C717-7607-45B5-84B3-16C4097FD28E}" presName="compChildNode" presStyleCnt="0"/>
      <dgm:spPr/>
    </dgm:pt>
    <dgm:pt modelId="{4CCEB6AF-A659-4DCA-8C4C-C643C4862CCE}" type="pres">
      <dgm:prSet presAssocID="{4B69C717-7607-45B5-84B3-16C4097FD28E}" presName="theInnerList" presStyleCnt="0"/>
      <dgm:spPr/>
    </dgm:pt>
    <dgm:pt modelId="{4E88AB59-4D3E-49EA-96EB-D26999EEB02D}" type="pres">
      <dgm:prSet presAssocID="{DAC47581-E6E5-4529-896F-800B97ACD936}" presName="childNode" presStyleLbl="node1" presStyleIdx="0" presStyleCnt="13">
        <dgm:presLayoutVars>
          <dgm:bulletEnabled val="1"/>
        </dgm:presLayoutVars>
      </dgm:prSet>
      <dgm:spPr/>
    </dgm:pt>
    <dgm:pt modelId="{EAC4770D-8F63-4E49-99E0-AFC71F54257E}" type="pres">
      <dgm:prSet presAssocID="{DAC47581-E6E5-4529-896F-800B97ACD936}" presName="aSpace2" presStyleCnt="0"/>
      <dgm:spPr/>
    </dgm:pt>
    <dgm:pt modelId="{C018C16B-311F-4D73-AAAC-E679F7F9FB91}" type="pres">
      <dgm:prSet presAssocID="{9BC6BE9B-F9DC-43BC-B7A8-4C3230160140}" presName="childNode" presStyleLbl="node1" presStyleIdx="1" presStyleCnt="13">
        <dgm:presLayoutVars>
          <dgm:bulletEnabled val="1"/>
        </dgm:presLayoutVars>
      </dgm:prSet>
      <dgm:spPr/>
    </dgm:pt>
    <dgm:pt modelId="{AF0FCD31-CA5B-4BFB-AD57-8DAB0A7CD942}" type="pres">
      <dgm:prSet presAssocID="{9BC6BE9B-F9DC-43BC-B7A8-4C3230160140}" presName="aSpace2" presStyleCnt="0"/>
      <dgm:spPr/>
    </dgm:pt>
    <dgm:pt modelId="{ED4DDFD9-B9E8-4CCA-AFE2-C25D273810D1}" type="pres">
      <dgm:prSet presAssocID="{03AC4BD3-AF2D-4425-AF50-1E732FFF0634}" presName="childNode" presStyleLbl="node1" presStyleIdx="2" presStyleCnt="13">
        <dgm:presLayoutVars>
          <dgm:bulletEnabled val="1"/>
        </dgm:presLayoutVars>
      </dgm:prSet>
      <dgm:spPr/>
    </dgm:pt>
    <dgm:pt modelId="{1BA2178F-6FAC-4E36-B6A1-42D52D50CB9B}" type="pres">
      <dgm:prSet presAssocID="{03AC4BD3-AF2D-4425-AF50-1E732FFF0634}" presName="aSpace2" presStyleCnt="0"/>
      <dgm:spPr/>
    </dgm:pt>
    <dgm:pt modelId="{8E068140-52EF-477E-883B-131DAB17E48B}" type="pres">
      <dgm:prSet presAssocID="{123D148F-83AE-4AF9-9033-AD83CCA554B3}" presName="childNode" presStyleLbl="node1" presStyleIdx="3" presStyleCnt="13">
        <dgm:presLayoutVars>
          <dgm:bulletEnabled val="1"/>
        </dgm:presLayoutVars>
      </dgm:prSet>
      <dgm:spPr/>
    </dgm:pt>
    <dgm:pt modelId="{3D7F6CD0-BA94-4881-BF85-4B161DDD9DEE}" type="pres">
      <dgm:prSet presAssocID="{4B69C717-7607-45B5-84B3-16C4097FD28E}" presName="aSpace" presStyleCnt="0"/>
      <dgm:spPr/>
    </dgm:pt>
    <dgm:pt modelId="{C0EEF74C-F400-472E-98A4-52D5153A3F42}" type="pres">
      <dgm:prSet presAssocID="{EC9D97FF-9275-4ACD-A073-FEB6CC41DAB8}" presName="compNode" presStyleCnt="0"/>
      <dgm:spPr/>
    </dgm:pt>
    <dgm:pt modelId="{F7CDFB0F-9D35-4CA2-AAEC-4D9F267D5B83}" type="pres">
      <dgm:prSet presAssocID="{EC9D97FF-9275-4ACD-A073-FEB6CC41DAB8}" presName="aNode" presStyleLbl="bgShp" presStyleIdx="1" presStyleCnt="3"/>
      <dgm:spPr/>
    </dgm:pt>
    <dgm:pt modelId="{D1FD9D07-C43B-4967-BF08-BE6C1DF97740}" type="pres">
      <dgm:prSet presAssocID="{EC9D97FF-9275-4ACD-A073-FEB6CC41DAB8}" presName="textNode" presStyleLbl="bgShp" presStyleIdx="1" presStyleCnt="3"/>
      <dgm:spPr/>
    </dgm:pt>
    <dgm:pt modelId="{B0CB4768-7AE2-4BE4-A673-AA0A61DFD2C5}" type="pres">
      <dgm:prSet presAssocID="{EC9D97FF-9275-4ACD-A073-FEB6CC41DAB8}" presName="compChildNode" presStyleCnt="0"/>
      <dgm:spPr/>
    </dgm:pt>
    <dgm:pt modelId="{F9B2CC2D-BD3F-4C11-844A-DC60C0E204DB}" type="pres">
      <dgm:prSet presAssocID="{EC9D97FF-9275-4ACD-A073-FEB6CC41DAB8}" presName="theInnerList" presStyleCnt="0"/>
      <dgm:spPr/>
    </dgm:pt>
    <dgm:pt modelId="{14E3A4CC-7CA4-4A2F-ACE2-E42C2CB4BFEB}" type="pres">
      <dgm:prSet presAssocID="{216642E9-33C9-4E72-AC73-62A511DB5F07}" presName="childNode" presStyleLbl="node1" presStyleIdx="4" presStyleCnt="13">
        <dgm:presLayoutVars>
          <dgm:bulletEnabled val="1"/>
        </dgm:presLayoutVars>
      </dgm:prSet>
      <dgm:spPr/>
    </dgm:pt>
    <dgm:pt modelId="{1DE0FED1-236D-42AC-83A9-B45924A0BDB2}" type="pres">
      <dgm:prSet presAssocID="{216642E9-33C9-4E72-AC73-62A511DB5F07}" presName="aSpace2" presStyleCnt="0"/>
      <dgm:spPr/>
    </dgm:pt>
    <dgm:pt modelId="{1FEA26AF-3004-44C4-B393-98E4E9E87291}" type="pres">
      <dgm:prSet presAssocID="{C30DEC1D-805B-497E-A19B-9FA7E7D077C9}" presName="childNode" presStyleLbl="node1" presStyleIdx="5" presStyleCnt="13">
        <dgm:presLayoutVars>
          <dgm:bulletEnabled val="1"/>
        </dgm:presLayoutVars>
      </dgm:prSet>
      <dgm:spPr/>
    </dgm:pt>
    <dgm:pt modelId="{46ECAEEB-124F-4CAC-82CB-B4E51B2B2154}" type="pres">
      <dgm:prSet presAssocID="{C30DEC1D-805B-497E-A19B-9FA7E7D077C9}" presName="aSpace2" presStyleCnt="0"/>
      <dgm:spPr/>
    </dgm:pt>
    <dgm:pt modelId="{9934C7D4-3F4F-4502-8A11-AB70A2D26755}" type="pres">
      <dgm:prSet presAssocID="{1AD65547-9598-4188-90F7-627D4B652A56}" presName="childNode" presStyleLbl="node1" presStyleIdx="6" presStyleCnt="13">
        <dgm:presLayoutVars>
          <dgm:bulletEnabled val="1"/>
        </dgm:presLayoutVars>
      </dgm:prSet>
      <dgm:spPr/>
    </dgm:pt>
    <dgm:pt modelId="{0B90DD20-22D3-4926-9BC6-B0CF600390D5}" type="pres">
      <dgm:prSet presAssocID="{1AD65547-9598-4188-90F7-627D4B652A56}" presName="aSpace2" presStyleCnt="0"/>
      <dgm:spPr/>
    </dgm:pt>
    <dgm:pt modelId="{32502EE5-7E22-47C5-8F10-3DFA924721BB}" type="pres">
      <dgm:prSet presAssocID="{C10BDB58-CEB5-45C0-8CDC-2F1957472AC2}" presName="childNode" presStyleLbl="node1" presStyleIdx="7" presStyleCnt="13">
        <dgm:presLayoutVars>
          <dgm:bulletEnabled val="1"/>
        </dgm:presLayoutVars>
      </dgm:prSet>
      <dgm:spPr/>
    </dgm:pt>
    <dgm:pt modelId="{192B11BC-8B31-401E-8D82-00A377795637}" type="pres">
      <dgm:prSet presAssocID="{EC9D97FF-9275-4ACD-A073-FEB6CC41DAB8}" presName="aSpace" presStyleCnt="0"/>
      <dgm:spPr/>
    </dgm:pt>
    <dgm:pt modelId="{909579A5-2FB1-48D7-9682-41FDCD8119A2}" type="pres">
      <dgm:prSet presAssocID="{BB8E4165-7B69-4423-9ADA-2F8E32E39555}" presName="compNode" presStyleCnt="0"/>
      <dgm:spPr/>
    </dgm:pt>
    <dgm:pt modelId="{42501DAC-3AE0-4A47-880D-AA1606A58993}" type="pres">
      <dgm:prSet presAssocID="{BB8E4165-7B69-4423-9ADA-2F8E32E39555}" presName="aNode" presStyleLbl="bgShp" presStyleIdx="2" presStyleCnt="3"/>
      <dgm:spPr/>
    </dgm:pt>
    <dgm:pt modelId="{B1F69C7C-9FBA-4DC9-B3A2-011E6BFCF019}" type="pres">
      <dgm:prSet presAssocID="{BB8E4165-7B69-4423-9ADA-2F8E32E39555}" presName="textNode" presStyleLbl="bgShp" presStyleIdx="2" presStyleCnt="3"/>
      <dgm:spPr/>
    </dgm:pt>
    <dgm:pt modelId="{56E67153-BF12-45A4-B3A2-776882729B31}" type="pres">
      <dgm:prSet presAssocID="{BB8E4165-7B69-4423-9ADA-2F8E32E39555}" presName="compChildNode" presStyleCnt="0"/>
      <dgm:spPr/>
    </dgm:pt>
    <dgm:pt modelId="{CEBAADB2-68FB-47D6-A9C1-DB481EB94B40}" type="pres">
      <dgm:prSet presAssocID="{BB8E4165-7B69-4423-9ADA-2F8E32E39555}" presName="theInnerList" presStyleCnt="0"/>
      <dgm:spPr/>
    </dgm:pt>
    <dgm:pt modelId="{9DD3603C-F6A9-49FF-9397-01824E0EE2F0}" type="pres">
      <dgm:prSet presAssocID="{A545C499-556B-4C9C-80E9-1C028A7B113C}" presName="childNode" presStyleLbl="node1" presStyleIdx="8" presStyleCnt="13">
        <dgm:presLayoutVars>
          <dgm:bulletEnabled val="1"/>
        </dgm:presLayoutVars>
      </dgm:prSet>
      <dgm:spPr/>
    </dgm:pt>
    <dgm:pt modelId="{4BC96C30-AA80-42B6-AB35-46E0050CEC1B}" type="pres">
      <dgm:prSet presAssocID="{A545C499-556B-4C9C-80E9-1C028A7B113C}" presName="aSpace2" presStyleCnt="0"/>
      <dgm:spPr/>
    </dgm:pt>
    <dgm:pt modelId="{993FEFA7-034E-4E4C-BE09-655A5CDF567A}" type="pres">
      <dgm:prSet presAssocID="{A1C1FD24-B6A8-4F43-9E57-E9EC3189987E}" presName="childNode" presStyleLbl="node1" presStyleIdx="9" presStyleCnt="13">
        <dgm:presLayoutVars>
          <dgm:bulletEnabled val="1"/>
        </dgm:presLayoutVars>
      </dgm:prSet>
      <dgm:spPr/>
    </dgm:pt>
    <dgm:pt modelId="{E230B688-E6B3-4C34-B4A9-F557798C83BE}" type="pres">
      <dgm:prSet presAssocID="{A1C1FD24-B6A8-4F43-9E57-E9EC3189987E}" presName="aSpace2" presStyleCnt="0"/>
      <dgm:spPr/>
    </dgm:pt>
    <dgm:pt modelId="{E6946287-FA51-4D27-AEA4-5B336686D7B8}" type="pres">
      <dgm:prSet presAssocID="{77E6DC22-A894-45A6-A936-48C08F0ACEAD}" presName="childNode" presStyleLbl="node1" presStyleIdx="10" presStyleCnt="13">
        <dgm:presLayoutVars>
          <dgm:bulletEnabled val="1"/>
        </dgm:presLayoutVars>
      </dgm:prSet>
      <dgm:spPr/>
    </dgm:pt>
    <dgm:pt modelId="{3B286D21-86DB-43B9-9159-358F4E769769}" type="pres">
      <dgm:prSet presAssocID="{77E6DC22-A894-45A6-A936-48C08F0ACEAD}" presName="aSpace2" presStyleCnt="0"/>
      <dgm:spPr/>
    </dgm:pt>
    <dgm:pt modelId="{8A016DD6-D569-4D0F-961D-EC48A99044E2}" type="pres">
      <dgm:prSet presAssocID="{40158FDC-F602-43F9-B5C1-8F1A143B9AAA}" presName="childNode" presStyleLbl="node1" presStyleIdx="11" presStyleCnt="13">
        <dgm:presLayoutVars>
          <dgm:bulletEnabled val="1"/>
        </dgm:presLayoutVars>
      </dgm:prSet>
      <dgm:spPr/>
    </dgm:pt>
    <dgm:pt modelId="{38FA1CEA-E27F-4E9B-94C4-4AF836BDCA20}" type="pres">
      <dgm:prSet presAssocID="{40158FDC-F602-43F9-B5C1-8F1A143B9AAA}" presName="aSpace2" presStyleCnt="0"/>
      <dgm:spPr/>
    </dgm:pt>
    <dgm:pt modelId="{48503031-9141-446B-9214-AC4804317176}" type="pres">
      <dgm:prSet presAssocID="{4E83FCBB-3329-4E86-8A98-539AE18C0BFA}" presName="childNode" presStyleLbl="node1" presStyleIdx="12" presStyleCnt="13">
        <dgm:presLayoutVars>
          <dgm:bulletEnabled val="1"/>
        </dgm:presLayoutVars>
      </dgm:prSet>
      <dgm:spPr/>
    </dgm:pt>
  </dgm:ptLst>
  <dgm:cxnLst>
    <dgm:cxn modelId="{54D62993-C2F0-46A2-9BCE-7DCF2F505240}" type="presOf" srcId="{123D148F-83AE-4AF9-9033-AD83CCA554B3}" destId="{8E068140-52EF-477E-883B-131DAB17E48B}" srcOrd="0" destOrd="0" presId="urn:microsoft.com/office/officeart/2005/8/layout/lProcess2"/>
    <dgm:cxn modelId="{0EA080F3-878E-42B2-863A-DB0C84C9C383}" srcId="{A23AAFBE-C224-419D-A913-FB6443D6712A}" destId="{EC9D97FF-9275-4ACD-A073-FEB6CC41DAB8}" srcOrd="1" destOrd="0" parTransId="{9F0BE7D2-B8FD-4C8D-AA58-D16A18BE707E}" sibTransId="{2F892CA2-0365-4DF4-A50B-125A3965ECB2}"/>
    <dgm:cxn modelId="{092D1871-F01B-4A14-8CA7-751FAA829F8E}" srcId="{4B69C717-7607-45B5-84B3-16C4097FD28E}" destId="{9BC6BE9B-F9DC-43BC-B7A8-4C3230160140}" srcOrd="1" destOrd="0" parTransId="{3C63A3EE-1537-4BED-AEEB-5AF9717759CD}" sibTransId="{2EAE3BBB-E460-41D8-9E98-8EFF1885C797}"/>
    <dgm:cxn modelId="{2654711A-00BB-415E-B3C8-B47FBB7C7A29}" type="presOf" srcId="{40158FDC-F602-43F9-B5C1-8F1A143B9AAA}" destId="{8A016DD6-D569-4D0F-961D-EC48A99044E2}" srcOrd="0" destOrd="0" presId="urn:microsoft.com/office/officeart/2005/8/layout/lProcess2"/>
    <dgm:cxn modelId="{41B2DC9F-0FD0-4E2F-B618-F927B5FBE580}" srcId="{4B69C717-7607-45B5-84B3-16C4097FD28E}" destId="{03AC4BD3-AF2D-4425-AF50-1E732FFF0634}" srcOrd="2" destOrd="0" parTransId="{C262E94D-A9AA-4E85-A12C-49F5FF86FAD0}" sibTransId="{98F36DE6-E944-4354-93E7-970B5D772D9E}"/>
    <dgm:cxn modelId="{640E3D82-47C1-4EB9-957F-4566D95059C7}" type="presOf" srcId="{4E83FCBB-3329-4E86-8A98-539AE18C0BFA}" destId="{48503031-9141-446B-9214-AC4804317176}" srcOrd="0" destOrd="0" presId="urn:microsoft.com/office/officeart/2005/8/layout/lProcess2"/>
    <dgm:cxn modelId="{BCC1EF7E-F8BF-40F7-96CC-3C50AB01B2BB}" type="presOf" srcId="{A1C1FD24-B6A8-4F43-9E57-E9EC3189987E}" destId="{993FEFA7-034E-4E4C-BE09-655A5CDF567A}" srcOrd="0" destOrd="0" presId="urn:microsoft.com/office/officeart/2005/8/layout/lProcess2"/>
    <dgm:cxn modelId="{C4911E87-2C98-4706-BA4A-B1C96F491BF5}" type="presOf" srcId="{216642E9-33C9-4E72-AC73-62A511DB5F07}" destId="{14E3A4CC-7CA4-4A2F-ACE2-E42C2CB4BFEB}" srcOrd="0" destOrd="0" presId="urn:microsoft.com/office/officeart/2005/8/layout/lProcess2"/>
    <dgm:cxn modelId="{75AE9F8C-4148-4D5F-AE6E-20D3C2E98751}" srcId="{EC9D97FF-9275-4ACD-A073-FEB6CC41DAB8}" destId="{C30DEC1D-805B-497E-A19B-9FA7E7D077C9}" srcOrd="1" destOrd="0" parTransId="{71D128BE-6F1D-41B5-9CC4-95E2DA554D1E}" sibTransId="{474EA171-E44C-47F6-94D4-8D046082A6D7}"/>
    <dgm:cxn modelId="{F5D77019-3799-4956-93B9-984D6DCD6083}" srcId="{BB8E4165-7B69-4423-9ADA-2F8E32E39555}" destId="{A1C1FD24-B6A8-4F43-9E57-E9EC3189987E}" srcOrd="1" destOrd="0" parTransId="{73A7B2EF-2B21-4ADF-8E26-E371E7241211}" sibTransId="{550EA0F9-1300-45CD-9996-E2ED87A7A4ED}"/>
    <dgm:cxn modelId="{7C8F3BC2-899B-485C-B4B1-9AC669C953A4}" type="presOf" srcId="{C30DEC1D-805B-497E-A19B-9FA7E7D077C9}" destId="{1FEA26AF-3004-44C4-B393-98E4E9E87291}" srcOrd="0" destOrd="0" presId="urn:microsoft.com/office/officeart/2005/8/layout/lProcess2"/>
    <dgm:cxn modelId="{9885DC6B-0711-4C49-87B8-587B2AAFCB38}" type="presOf" srcId="{4B69C717-7607-45B5-84B3-16C4097FD28E}" destId="{5F4EA435-8304-48E2-8781-256F2F01D504}" srcOrd="0" destOrd="0" presId="urn:microsoft.com/office/officeart/2005/8/layout/lProcess2"/>
    <dgm:cxn modelId="{EA09208F-8351-4759-AF32-6C3930B81EE7}" type="presOf" srcId="{DAC47581-E6E5-4529-896F-800B97ACD936}" destId="{4E88AB59-4D3E-49EA-96EB-D26999EEB02D}" srcOrd="0" destOrd="0" presId="urn:microsoft.com/office/officeart/2005/8/layout/lProcess2"/>
    <dgm:cxn modelId="{5F2301DA-D989-4115-9C0B-DB1BB48DD6EF}" srcId="{EC9D97FF-9275-4ACD-A073-FEB6CC41DAB8}" destId="{216642E9-33C9-4E72-AC73-62A511DB5F07}" srcOrd="0" destOrd="0" parTransId="{C59EB06C-50B2-4A8D-B81D-9C1370E78C67}" sibTransId="{10CB1DC7-1DF9-48E5-AAC4-682ED4753096}"/>
    <dgm:cxn modelId="{19B8FE7B-D1F1-490B-9745-FE2295586874}" srcId="{BB8E4165-7B69-4423-9ADA-2F8E32E39555}" destId="{40158FDC-F602-43F9-B5C1-8F1A143B9AAA}" srcOrd="3" destOrd="0" parTransId="{2502A2E2-768F-4EA0-AF8D-ABB69BCA3776}" sibTransId="{D1B1C310-8C9B-463F-A4D0-04E9C434E827}"/>
    <dgm:cxn modelId="{00E6B3A5-D9A0-4374-BFC6-F576C7FABC92}" type="presOf" srcId="{1AD65547-9598-4188-90F7-627D4B652A56}" destId="{9934C7D4-3F4F-4502-8A11-AB70A2D26755}" srcOrd="0" destOrd="0" presId="urn:microsoft.com/office/officeart/2005/8/layout/lProcess2"/>
    <dgm:cxn modelId="{134F7CBB-38D8-43B0-A201-CB49F5B3A6BE}" srcId="{BB8E4165-7B69-4423-9ADA-2F8E32E39555}" destId="{4E83FCBB-3329-4E86-8A98-539AE18C0BFA}" srcOrd="4" destOrd="0" parTransId="{E82DB886-A4FB-40D8-8CC7-FC3F0604AED7}" sibTransId="{0D5F2759-816B-4765-88B9-CC1CA2DED2D3}"/>
    <dgm:cxn modelId="{2E8561DC-79A3-4A58-A8CC-8744EDD65CD9}" type="presOf" srcId="{BB8E4165-7B69-4423-9ADA-2F8E32E39555}" destId="{B1F69C7C-9FBA-4DC9-B3A2-011E6BFCF019}" srcOrd="1" destOrd="0" presId="urn:microsoft.com/office/officeart/2005/8/layout/lProcess2"/>
    <dgm:cxn modelId="{1CEC165C-E04B-4AC3-8D51-DB3C03BDF728}" srcId="{A23AAFBE-C224-419D-A913-FB6443D6712A}" destId="{BB8E4165-7B69-4423-9ADA-2F8E32E39555}" srcOrd="2" destOrd="0" parTransId="{AA954016-1132-43CF-923A-22294B09FCFB}" sibTransId="{74768F4B-7FBB-4BC0-954D-9FBEAB9DDFD0}"/>
    <dgm:cxn modelId="{5438295C-4FF4-4C12-AA78-5E8C926B6499}" type="presOf" srcId="{A545C499-556B-4C9C-80E9-1C028A7B113C}" destId="{9DD3603C-F6A9-49FF-9397-01824E0EE2F0}" srcOrd="0" destOrd="0" presId="urn:microsoft.com/office/officeart/2005/8/layout/lProcess2"/>
    <dgm:cxn modelId="{83A1B2BA-DA2E-4070-AC5D-4F7799BF7470}" type="presOf" srcId="{9BC6BE9B-F9DC-43BC-B7A8-4C3230160140}" destId="{C018C16B-311F-4D73-AAAC-E679F7F9FB91}" srcOrd="0" destOrd="0" presId="urn:microsoft.com/office/officeart/2005/8/layout/lProcess2"/>
    <dgm:cxn modelId="{7A870784-0CC1-436B-A5D7-06BD645C4068}" type="presOf" srcId="{EC9D97FF-9275-4ACD-A073-FEB6CC41DAB8}" destId="{F7CDFB0F-9D35-4CA2-AAEC-4D9F267D5B83}" srcOrd="0" destOrd="0" presId="urn:microsoft.com/office/officeart/2005/8/layout/lProcess2"/>
    <dgm:cxn modelId="{9A7DC314-6070-480E-8629-4405A44BB215}" type="presOf" srcId="{A23AAFBE-C224-419D-A913-FB6443D6712A}" destId="{81E19C46-5B80-4330-B902-C02B024DA542}" srcOrd="0" destOrd="0" presId="urn:microsoft.com/office/officeart/2005/8/layout/lProcess2"/>
    <dgm:cxn modelId="{D64E237E-473F-4CB3-83D5-3563E4C96116}" srcId="{4B69C717-7607-45B5-84B3-16C4097FD28E}" destId="{123D148F-83AE-4AF9-9033-AD83CCA554B3}" srcOrd="3" destOrd="0" parTransId="{39E9EE81-ADA7-4D5D-BC40-383ACDF00EDA}" sibTransId="{9BB463F5-E184-49F6-B486-590E3CA32589}"/>
    <dgm:cxn modelId="{89D8C580-3EEC-4E00-8164-7F45DA5EDA7C}" type="presOf" srcId="{BB8E4165-7B69-4423-9ADA-2F8E32E39555}" destId="{42501DAC-3AE0-4A47-880D-AA1606A58993}" srcOrd="0" destOrd="0" presId="urn:microsoft.com/office/officeart/2005/8/layout/lProcess2"/>
    <dgm:cxn modelId="{69168627-2F2F-4A89-AC3D-DD07ACC3C963}" type="presOf" srcId="{03AC4BD3-AF2D-4425-AF50-1E732FFF0634}" destId="{ED4DDFD9-B9E8-4CCA-AFE2-C25D273810D1}" srcOrd="0" destOrd="0" presId="urn:microsoft.com/office/officeart/2005/8/layout/lProcess2"/>
    <dgm:cxn modelId="{F2CE4439-4458-4195-8A65-49C6EBC96767}" srcId="{A23AAFBE-C224-419D-A913-FB6443D6712A}" destId="{4B69C717-7607-45B5-84B3-16C4097FD28E}" srcOrd="0" destOrd="0" parTransId="{64D9F2E0-8B6E-4E28-9995-BE6288B8048F}" sibTransId="{D016335E-86E6-4D98-A576-F03BF76AC46A}"/>
    <dgm:cxn modelId="{19DCB543-B04F-46D7-9093-038AED91BA46}" type="presOf" srcId="{4B69C717-7607-45B5-84B3-16C4097FD28E}" destId="{B1FE505A-30B0-4487-BA29-7666DFFE6508}" srcOrd="1" destOrd="0" presId="urn:microsoft.com/office/officeart/2005/8/layout/lProcess2"/>
    <dgm:cxn modelId="{37ED2612-C478-4826-B02D-3F14EC0AA271}" type="presOf" srcId="{EC9D97FF-9275-4ACD-A073-FEB6CC41DAB8}" destId="{D1FD9D07-C43B-4967-BF08-BE6C1DF97740}" srcOrd="1" destOrd="0" presId="urn:microsoft.com/office/officeart/2005/8/layout/lProcess2"/>
    <dgm:cxn modelId="{738B83AE-3E11-4743-8BF1-A21469A4D642}" type="presOf" srcId="{C10BDB58-CEB5-45C0-8CDC-2F1957472AC2}" destId="{32502EE5-7E22-47C5-8F10-3DFA924721BB}" srcOrd="0" destOrd="0" presId="urn:microsoft.com/office/officeart/2005/8/layout/lProcess2"/>
    <dgm:cxn modelId="{C6F5F082-21F5-46B5-BB1B-54F67FD44A26}" type="presOf" srcId="{77E6DC22-A894-45A6-A936-48C08F0ACEAD}" destId="{E6946287-FA51-4D27-AEA4-5B336686D7B8}" srcOrd="0" destOrd="0" presId="urn:microsoft.com/office/officeart/2005/8/layout/lProcess2"/>
    <dgm:cxn modelId="{49AF28E6-AD68-4198-99D1-14506FCBECE8}" srcId="{BB8E4165-7B69-4423-9ADA-2F8E32E39555}" destId="{77E6DC22-A894-45A6-A936-48C08F0ACEAD}" srcOrd="2" destOrd="0" parTransId="{070DEA00-1F08-49E3-8938-6A7FD32F1E6C}" sibTransId="{5950000A-A4E4-4B98-9F59-A171A86FBA0C}"/>
    <dgm:cxn modelId="{41192CBE-2368-48C6-A72A-C5C74DC3431C}" srcId="{BB8E4165-7B69-4423-9ADA-2F8E32E39555}" destId="{A545C499-556B-4C9C-80E9-1C028A7B113C}" srcOrd="0" destOrd="0" parTransId="{1B51BE26-C2AC-46E5-9A33-689F2D8476A7}" sibTransId="{524844F0-EFD7-480C-96EE-D21DEBEE2258}"/>
    <dgm:cxn modelId="{0C7F9CDB-2A60-4554-8C5A-B8F1673BCC8C}" srcId="{EC9D97FF-9275-4ACD-A073-FEB6CC41DAB8}" destId="{C10BDB58-CEB5-45C0-8CDC-2F1957472AC2}" srcOrd="3" destOrd="0" parTransId="{E2BE5DEE-1958-4C71-AA89-69E69D1E2E6E}" sibTransId="{B0E0BE6B-22BE-437E-B89D-749A119C269F}"/>
    <dgm:cxn modelId="{DE9A2D14-363C-487F-AEA7-CA227A0F5419}" srcId="{4B69C717-7607-45B5-84B3-16C4097FD28E}" destId="{DAC47581-E6E5-4529-896F-800B97ACD936}" srcOrd="0" destOrd="0" parTransId="{D9E435EF-3C77-4E21-98BF-B29362B19CA0}" sibTransId="{D061FD7E-03CA-40AB-BD4E-B7D08BEECFCD}"/>
    <dgm:cxn modelId="{FC902A60-4C9F-44A4-B3A3-A753EAC252EB}" srcId="{EC9D97FF-9275-4ACD-A073-FEB6CC41DAB8}" destId="{1AD65547-9598-4188-90F7-627D4B652A56}" srcOrd="2" destOrd="0" parTransId="{685958DD-F288-4775-AA54-A1B24275A46C}" sibTransId="{35533F5C-6FFD-48B1-A096-1B8CA8528B3D}"/>
    <dgm:cxn modelId="{8471E472-1710-41B6-9368-DC12915907FC}" type="presParOf" srcId="{81E19C46-5B80-4330-B902-C02B024DA542}" destId="{F672C61B-171C-49AE-A0C2-6453C906148C}" srcOrd="0" destOrd="0" presId="urn:microsoft.com/office/officeart/2005/8/layout/lProcess2"/>
    <dgm:cxn modelId="{B78907A4-22A0-4622-A482-58553F3B8985}" type="presParOf" srcId="{F672C61B-171C-49AE-A0C2-6453C906148C}" destId="{5F4EA435-8304-48E2-8781-256F2F01D504}" srcOrd="0" destOrd="0" presId="urn:microsoft.com/office/officeart/2005/8/layout/lProcess2"/>
    <dgm:cxn modelId="{C96943CF-A3B2-40DF-8617-7444A6848F72}" type="presParOf" srcId="{F672C61B-171C-49AE-A0C2-6453C906148C}" destId="{B1FE505A-30B0-4487-BA29-7666DFFE6508}" srcOrd="1" destOrd="0" presId="urn:microsoft.com/office/officeart/2005/8/layout/lProcess2"/>
    <dgm:cxn modelId="{BE144706-9A33-4B63-AF63-2B7D88D7EFBD}" type="presParOf" srcId="{F672C61B-171C-49AE-A0C2-6453C906148C}" destId="{CBC59452-E449-4576-8A00-5CA0B6637BCB}" srcOrd="2" destOrd="0" presId="urn:microsoft.com/office/officeart/2005/8/layout/lProcess2"/>
    <dgm:cxn modelId="{2C7E7E3F-9D1D-4ED5-B9A1-9B2AB033BC4D}" type="presParOf" srcId="{CBC59452-E449-4576-8A00-5CA0B6637BCB}" destId="{4CCEB6AF-A659-4DCA-8C4C-C643C4862CCE}" srcOrd="0" destOrd="0" presId="urn:microsoft.com/office/officeart/2005/8/layout/lProcess2"/>
    <dgm:cxn modelId="{F332D6CC-A370-443D-BC63-67D138A2E52B}" type="presParOf" srcId="{4CCEB6AF-A659-4DCA-8C4C-C643C4862CCE}" destId="{4E88AB59-4D3E-49EA-96EB-D26999EEB02D}" srcOrd="0" destOrd="0" presId="urn:microsoft.com/office/officeart/2005/8/layout/lProcess2"/>
    <dgm:cxn modelId="{2C52BC64-84ED-4137-98A9-03D99BEC9CC0}" type="presParOf" srcId="{4CCEB6AF-A659-4DCA-8C4C-C643C4862CCE}" destId="{EAC4770D-8F63-4E49-99E0-AFC71F54257E}" srcOrd="1" destOrd="0" presId="urn:microsoft.com/office/officeart/2005/8/layout/lProcess2"/>
    <dgm:cxn modelId="{9CBF5C0D-DBF4-4360-8280-2DC3A9C27177}" type="presParOf" srcId="{4CCEB6AF-A659-4DCA-8C4C-C643C4862CCE}" destId="{C018C16B-311F-4D73-AAAC-E679F7F9FB91}" srcOrd="2" destOrd="0" presId="urn:microsoft.com/office/officeart/2005/8/layout/lProcess2"/>
    <dgm:cxn modelId="{9C4647CF-CA31-4150-866E-B8C3DBA2DB15}" type="presParOf" srcId="{4CCEB6AF-A659-4DCA-8C4C-C643C4862CCE}" destId="{AF0FCD31-CA5B-4BFB-AD57-8DAB0A7CD942}" srcOrd="3" destOrd="0" presId="urn:microsoft.com/office/officeart/2005/8/layout/lProcess2"/>
    <dgm:cxn modelId="{58407689-35B8-4C43-8D73-47AE9824C49F}" type="presParOf" srcId="{4CCEB6AF-A659-4DCA-8C4C-C643C4862CCE}" destId="{ED4DDFD9-B9E8-4CCA-AFE2-C25D273810D1}" srcOrd="4" destOrd="0" presId="urn:microsoft.com/office/officeart/2005/8/layout/lProcess2"/>
    <dgm:cxn modelId="{55AAD28E-F67F-4F54-B246-AF20CCEEA7A2}" type="presParOf" srcId="{4CCEB6AF-A659-4DCA-8C4C-C643C4862CCE}" destId="{1BA2178F-6FAC-4E36-B6A1-42D52D50CB9B}" srcOrd="5" destOrd="0" presId="urn:microsoft.com/office/officeart/2005/8/layout/lProcess2"/>
    <dgm:cxn modelId="{923267AD-9F7E-4294-84B3-89E46A71FF5A}" type="presParOf" srcId="{4CCEB6AF-A659-4DCA-8C4C-C643C4862CCE}" destId="{8E068140-52EF-477E-883B-131DAB17E48B}" srcOrd="6" destOrd="0" presId="urn:microsoft.com/office/officeart/2005/8/layout/lProcess2"/>
    <dgm:cxn modelId="{8481C7E8-22F8-4993-9ABC-66B5F6199C56}" type="presParOf" srcId="{81E19C46-5B80-4330-B902-C02B024DA542}" destId="{3D7F6CD0-BA94-4881-BF85-4B161DDD9DEE}" srcOrd="1" destOrd="0" presId="urn:microsoft.com/office/officeart/2005/8/layout/lProcess2"/>
    <dgm:cxn modelId="{B493F979-B262-45C7-9931-EA101CD58B35}" type="presParOf" srcId="{81E19C46-5B80-4330-B902-C02B024DA542}" destId="{C0EEF74C-F400-472E-98A4-52D5153A3F42}" srcOrd="2" destOrd="0" presId="urn:microsoft.com/office/officeart/2005/8/layout/lProcess2"/>
    <dgm:cxn modelId="{FD7404BD-9838-462B-B316-D63AAFAE8796}" type="presParOf" srcId="{C0EEF74C-F400-472E-98A4-52D5153A3F42}" destId="{F7CDFB0F-9D35-4CA2-AAEC-4D9F267D5B83}" srcOrd="0" destOrd="0" presId="urn:microsoft.com/office/officeart/2005/8/layout/lProcess2"/>
    <dgm:cxn modelId="{3B3985F0-C333-44DD-9CEF-FA6CA35C66EC}" type="presParOf" srcId="{C0EEF74C-F400-472E-98A4-52D5153A3F42}" destId="{D1FD9D07-C43B-4967-BF08-BE6C1DF97740}" srcOrd="1" destOrd="0" presId="urn:microsoft.com/office/officeart/2005/8/layout/lProcess2"/>
    <dgm:cxn modelId="{A21B41EE-8E8E-4758-AA0D-02FC79689F5A}" type="presParOf" srcId="{C0EEF74C-F400-472E-98A4-52D5153A3F42}" destId="{B0CB4768-7AE2-4BE4-A673-AA0A61DFD2C5}" srcOrd="2" destOrd="0" presId="urn:microsoft.com/office/officeart/2005/8/layout/lProcess2"/>
    <dgm:cxn modelId="{0AE9C726-33EE-461E-A650-01AC0384EF5F}" type="presParOf" srcId="{B0CB4768-7AE2-4BE4-A673-AA0A61DFD2C5}" destId="{F9B2CC2D-BD3F-4C11-844A-DC60C0E204DB}" srcOrd="0" destOrd="0" presId="urn:microsoft.com/office/officeart/2005/8/layout/lProcess2"/>
    <dgm:cxn modelId="{E7619D06-9CAC-4252-A222-7B2C79BDAD9E}" type="presParOf" srcId="{F9B2CC2D-BD3F-4C11-844A-DC60C0E204DB}" destId="{14E3A4CC-7CA4-4A2F-ACE2-E42C2CB4BFEB}" srcOrd="0" destOrd="0" presId="urn:microsoft.com/office/officeart/2005/8/layout/lProcess2"/>
    <dgm:cxn modelId="{95973488-0E26-46DF-93B3-E1B7B95B04D6}" type="presParOf" srcId="{F9B2CC2D-BD3F-4C11-844A-DC60C0E204DB}" destId="{1DE0FED1-236D-42AC-83A9-B45924A0BDB2}" srcOrd="1" destOrd="0" presId="urn:microsoft.com/office/officeart/2005/8/layout/lProcess2"/>
    <dgm:cxn modelId="{CE4BF406-F75A-4502-9BD5-3FF4398F78E7}" type="presParOf" srcId="{F9B2CC2D-BD3F-4C11-844A-DC60C0E204DB}" destId="{1FEA26AF-3004-44C4-B393-98E4E9E87291}" srcOrd="2" destOrd="0" presId="urn:microsoft.com/office/officeart/2005/8/layout/lProcess2"/>
    <dgm:cxn modelId="{449B86E4-6E92-4FF5-87C6-B1B114126969}" type="presParOf" srcId="{F9B2CC2D-BD3F-4C11-844A-DC60C0E204DB}" destId="{46ECAEEB-124F-4CAC-82CB-B4E51B2B2154}" srcOrd="3" destOrd="0" presId="urn:microsoft.com/office/officeart/2005/8/layout/lProcess2"/>
    <dgm:cxn modelId="{193BC5A7-C6F6-44E8-9C26-C6ED57DF6195}" type="presParOf" srcId="{F9B2CC2D-BD3F-4C11-844A-DC60C0E204DB}" destId="{9934C7D4-3F4F-4502-8A11-AB70A2D26755}" srcOrd="4" destOrd="0" presId="urn:microsoft.com/office/officeart/2005/8/layout/lProcess2"/>
    <dgm:cxn modelId="{5DE016E4-326C-44B7-9874-6B8D32173950}" type="presParOf" srcId="{F9B2CC2D-BD3F-4C11-844A-DC60C0E204DB}" destId="{0B90DD20-22D3-4926-9BC6-B0CF600390D5}" srcOrd="5" destOrd="0" presId="urn:microsoft.com/office/officeart/2005/8/layout/lProcess2"/>
    <dgm:cxn modelId="{420F5150-C634-4576-9D9B-566D02A2BB5E}" type="presParOf" srcId="{F9B2CC2D-BD3F-4C11-844A-DC60C0E204DB}" destId="{32502EE5-7E22-47C5-8F10-3DFA924721BB}" srcOrd="6" destOrd="0" presId="urn:microsoft.com/office/officeart/2005/8/layout/lProcess2"/>
    <dgm:cxn modelId="{79D222FA-83D6-4D9E-9C1B-C37C93CE3F4A}" type="presParOf" srcId="{81E19C46-5B80-4330-B902-C02B024DA542}" destId="{192B11BC-8B31-401E-8D82-00A377795637}" srcOrd="3" destOrd="0" presId="urn:microsoft.com/office/officeart/2005/8/layout/lProcess2"/>
    <dgm:cxn modelId="{FA46C87C-EFDC-4BF1-B1A0-E0A604FB5887}" type="presParOf" srcId="{81E19C46-5B80-4330-B902-C02B024DA542}" destId="{909579A5-2FB1-48D7-9682-41FDCD8119A2}" srcOrd="4" destOrd="0" presId="urn:microsoft.com/office/officeart/2005/8/layout/lProcess2"/>
    <dgm:cxn modelId="{086C1C28-0E39-4FEC-A182-4D5869CC5894}" type="presParOf" srcId="{909579A5-2FB1-48D7-9682-41FDCD8119A2}" destId="{42501DAC-3AE0-4A47-880D-AA1606A58993}" srcOrd="0" destOrd="0" presId="urn:microsoft.com/office/officeart/2005/8/layout/lProcess2"/>
    <dgm:cxn modelId="{8B779D94-8829-4F75-B97B-37CE6C48CF62}" type="presParOf" srcId="{909579A5-2FB1-48D7-9682-41FDCD8119A2}" destId="{B1F69C7C-9FBA-4DC9-B3A2-011E6BFCF019}" srcOrd="1" destOrd="0" presId="urn:microsoft.com/office/officeart/2005/8/layout/lProcess2"/>
    <dgm:cxn modelId="{5BC44966-ED63-41C7-A239-3117066F142D}" type="presParOf" srcId="{909579A5-2FB1-48D7-9682-41FDCD8119A2}" destId="{56E67153-BF12-45A4-B3A2-776882729B31}" srcOrd="2" destOrd="0" presId="urn:microsoft.com/office/officeart/2005/8/layout/lProcess2"/>
    <dgm:cxn modelId="{E45D92A8-F3B1-4674-A7B5-4F75165C849D}" type="presParOf" srcId="{56E67153-BF12-45A4-B3A2-776882729B31}" destId="{CEBAADB2-68FB-47D6-A9C1-DB481EB94B40}" srcOrd="0" destOrd="0" presId="urn:microsoft.com/office/officeart/2005/8/layout/lProcess2"/>
    <dgm:cxn modelId="{9390268D-9CE0-49A4-9BE3-F65812110804}" type="presParOf" srcId="{CEBAADB2-68FB-47D6-A9C1-DB481EB94B40}" destId="{9DD3603C-F6A9-49FF-9397-01824E0EE2F0}" srcOrd="0" destOrd="0" presId="urn:microsoft.com/office/officeart/2005/8/layout/lProcess2"/>
    <dgm:cxn modelId="{EF3EDF69-8738-4B87-8DDC-8EE24DB1BBC3}" type="presParOf" srcId="{CEBAADB2-68FB-47D6-A9C1-DB481EB94B40}" destId="{4BC96C30-AA80-42B6-AB35-46E0050CEC1B}" srcOrd="1" destOrd="0" presId="urn:microsoft.com/office/officeart/2005/8/layout/lProcess2"/>
    <dgm:cxn modelId="{40C8D1B8-EEC4-427D-AEE9-42E41221C71C}" type="presParOf" srcId="{CEBAADB2-68FB-47D6-A9C1-DB481EB94B40}" destId="{993FEFA7-034E-4E4C-BE09-655A5CDF567A}" srcOrd="2" destOrd="0" presId="urn:microsoft.com/office/officeart/2005/8/layout/lProcess2"/>
    <dgm:cxn modelId="{4F31ABC5-33F8-46FA-BE15-93467C9127C5}" type="presParOf" srcId="{CEBAADB2-68FB-47D6-A9C1-DB481EB94B40}" destId="{E230B688-E6B3-4C34-B4A9-F557798C83BE}" srcOrd="3" destOrd="0" presId="urn:microsoft.com/office/officeart/2005/8/layout/lProcess2"/>
    <dgm:cxn modelId="{ACD96C81-7C80-4F22-A59D-4F7CA1DF377D}" type="presParOf" srcId="{CEBAADB2-68FB-47D6-A9C1-DB481EB94B40}" destId="{E6946287-FA51-4D27-AEA4-5B336686D7B8}" srcOrd="4" destOrd="0" presId="urn:microsoft.com/office/officeart/2005/8/layout/lProcess2"/>
    <dgm:cxn modelId="{2C40B6EC-C719-46C5-8FDD-898DCF04C870}" type="presParOf" srcId="{CEBAADB2-68FB-47D6-A9C1-DB481EB94B40}" destId="{3B286D21-86DB-43B9-9159-358F4E769769}" srcOrd="5" destOrd="0" presId="urn:microsoft.com/office/officeart/2005/8/layout/lProcess2"/>
    <dgm:cxn modelId="{73DB763C-7BA3-49E6-9466-9894B2E51B28}" type="presParOf" srcId="{CEBAADB2-68FB-47D6-A9C1-DB481EB94B40}" destId="{8A016DD6-D569-4D0F-961D-EC48A99044E2}" srcOrd="6" destOrd="0" presId="urn:microsoft.com/office/officeart/2005/8/layout/lProcess2"/>
    <dgm:cxn modelId="{7F1267C2-20FF-4E80-9213-53D5FA9F1D53}" type="presParOf" srcId="{CEBAADB2-68FB-47D6-A9C1-DB481EB94B40}" destId="{38FA1CEA-E27F-4E9B-94C4-4AF836BDCA20}" srcOrd="7" destOrd="0" presId="urn:microsoft.com/office/officeart/2005/8/layout/lProcess2"/>
    <dgm:cxn modelId="{E4F10BD2-259E-465E-8061-FA01790FD238}" type="presParOf" srcId="{CEBAADB2-68FB-47D6-A9C1-DB481EB94B40}" destId="{48503031-9141-446B-9214-AC4804317176}" srcOrd="8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575700-AA55-463A-9C7F-7F9257D02ECC}">
      <dsp:nvSpPr>
        <dsp:cNvPr id="0" name=""/>
        <dsp:cNvSpPr/>
      </dsp:nvSpPr>
      <dsp:spPr>
        <a:xfrm rot="16200000">
          <a:off x="914400" y="-914400"/>
          <a:ext cx="2286000" cy="4114800"/>
        </a:xfrm>
        <a:prstGeom prst="round1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80000"/>
                <a:satMod val="110000"/>
              </a:schemeClr>
            </a:gs>
            <a:gs pos="47500">
              <a:schemeClr val="accent3">
                <a:hueOff val="0"/>
                <a:satOff val="0"/>
                <a:lumOff val="0"/>
                <a:alphaOff val="0"/>
                <a:tint val="35000"/>
                <a:satMod val="110000"/>
              </a:schemeClr>
            </a:gs>
            <a:gs pos="58500">
              <a:schemeClr val="accent3">
                <a:hueOff val="0"/>
                <a:satOff val="0"/>
                <a:lumOff val="0"/>
                <a:alphaOff val="0"/>
                <a:tint val="35000"/>
                <a:satMod val="11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0000"/>
                <a:satMod val="110000"/>
              </a:schemeClr>
            </a:gs>
          </a:gsLst>
          <a:lin ang="3600000" scaled="1"/>
        </a:gradFill>
        <a:ln>
          <a:noFill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Engage</a:t>
          </a:r>
          <a:endParaRPr lang="en-US" sz="4100" kern="1200" dirty="0"/>
        </a:p>
      </dsp:txBody>
      <dsp:txXfrm rot="5400000">
        <a:off x="-1" y="1"/>
        <a:ext cx="4114800" cy="1714500"/>
      </dsp:txXfrm>
    </dsp:sp>
    <dsp:sp modelId="{7BBC1DB2-E926-411E-A40C-46513DBBA4B2}">
      <dsp:nvSpPr>
        <dsp:cNvPr id="0" name=""/>
        <dsp:cNvSpPr/>
      </dsp:nvSpPr>
      <dsp:spPr>
        <a:xfrm>
          <a:off x="4114800" y="0"/>
          <a:ext cx="4114800" cy="2286000"/>
        </a:xfrm>
        <a:prstGeom prst="round1Rect">
          <a:avLst/>
        </a:prstGeom>
        <a:gradFill rotWithShape="0">
          <a:gsLst>
            <a:gs pos="0">
              <a:schemeClr val="accent3">
                <a:hueOff val="183985"/>
                <a:satOff val="-9377"/>
                <a:lumOff val="-3529"/>
                <a:alphaOff val="0"/>
                <a:tint val="80000"/>
                <a:satMod val="110000"/>
              </a:schemeClr>
            </a:gs>
            <a:gs pos="47500">
              <a:schemeClr val="accent3">
                <a:hueOff val="183985"/>
                <a:satOff val="-9377"/>
                <a:lumOff val="-3529"/>
                <a:alphaOff val="0"/>
                <a:tint val="35000"/>
                <a:satMod val="110000"/>
              </a:schemeClr>
            </a:gs>
            <a:gs pos="58500">
              <a:schemeClr val="accent3">
                <a:hueOff val="183985"/>
                <a:satOff val="-9377"/>
                <a:lumOff val="-3529"/>
                <a:alphaOff val="0"/>
                <a:tint val="35000"/>
                <a:satMod val="110000"/>
              </a:schemeClr>
            </a:gs>
            <a:gs pos="100000">
              <a:schemeClr val="accent3">
                <a:hueOff val="183985"/>
                <a:satOff val="-9377"/>
                <a:lumOff val="-3529"/>
                <a:alphaOff val="0"/>
                <a:tint val="80000"/>
                <a:satMod val="110000"/>
              </a:schemeClr>
            </a:gs>
          </a:gsLst>
          <a:lin ang="3600000" scaled="1"/>
        </a:gradFill>
        <a:ln>
          <a:noFill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Involve</a:t>
          </a:r>
          <a:endParaRPr lang="en-US" sz="4100" kern="1200" dirty="0"/>
        </a:p>
      </dsp:txBody>
      <dsp:txXfrm>
        <a:off x="4114800" y="0"/>
        <a:ext cx="4114800" cy="1714500"/>
      </dsp:txXfrm>
    </dsp:sp>
    <dsp:sp modelId="{3A3DCED2-CF9E-44AD-A2EF-257DA5E26726}">
      <dsp:nvSpPr>
        <dsp:cNvPr id="0" name=""/>
        <dsp:cNvSpPr/>
      </dsp:nvSpPr>
      <dsp:spPr>
        <a:xfrm rot="10800000">
          <a:off x="0" y="2286000"/>
          <a:ext cx="4114800" cy="2286000"/>
        </a:xfrm>
        <a:prstGeom prst="round1Rect">
          <a:avLst/>
        </a:prstGeom>
        <a:gradFill rotWithShape="0">
          <a:gsLst>
            <a:gs pos="0">
              <a:schemeClr val="accent3">
                <a:hueOff val="367970"/>
                <a:satOff val="-18754"/>
                <a:lumOff val="-7058"/>
                <a:alphaOff val="0"/>
                <a:tint val="80000"/>
                <a:satMod val="110000"/>
              </a:schemeClr>
            </a:gs>
            <a:gs pos="47500">
              <a:schemeClr val="accent3">
                <a:hueOff val="367970"/>
                <a:satOff val="-18754"/>
                <a:lumOff val="-7058"/>
                <a:alphaOff val="0"/>
                <a:tint val="35000"/>
                <a:satMod val="110000"/>
              </a:schemeClr>
            </a:gs>
            <a:gs pos="58500">
              <a:schemeClr val="accent3">
                <a:hueOff val="367970"/>
                <a:satOff val="-18754"/>
                <a:lumOff val="-7058"/>
                <a:alphaOff val="0"/>
                <a:tint val="35000"/>
                <a:satMod val="110000"/>
              </a:schemeClr>
            </a:gs>
            <a:gs pos="100000">
              <a:schemeClr val="accent3">
                <a:hueOff val="367970"/>
                <a:satOff val="-18754"/>
                <a:lumOff val="-7058"/>
                <a:alphaOff val="0"/>
                <a:tint val="80000"/>
                <a:satMod val="110000"/>
              </a:schemeClr>
            </a:gs>
          </a:gsLst>
          <a:lin ang="3600000" scaled="1"/>
        </a:gradFill>
        <a:ln>
          <a:noFill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Stimulate</a:t>
          </a:r>
          <a:endParaRPr lang="en-US" sz="4100" kern="1200" dirty="0"/>
        </a:p>
      </dsp:txBody>
      <dsp:txXfrm rot="10800000">
        <a:off x="0" y="2857500"/>
        <a:ext cx="4114800" cy="1714500"/>
      </dsp:txXfrm>
    </dsp:sp>
    <dsp:sp modelId="{E7337B92-8DD0-420E-B8ED-395C9CC70954}">
      <dsp:nvSpPr>
        <dsp:cNvPr id="0" name=""/>
        <dsp:cNvSpPr/>
      </dsp:nvSpPr>
      <dsp:spPr>
        <a:xfrm rot="5400000">
          <a:off x="5029199" y="1371600"/>
          <a:ext cx="2286000" cy="4114800"/>
        </a:xfrm>
        <a:prstGeom prst="round1Rect">
          <a:avLst/>
        </a:prstGeom>
        <a:gradFill rotWithShape="0">
          <a:gsLst>
            <a:gs pos="0">
              <a:schemeClr val="accent3">
                <a:hueOff val="551955"/>
                <a:satOff val="-28131"/>
                <a:lumOff val="-10587"/>
                <a:alphaOff val="0"/>
                <a:tint val="80000"/>
                <a:satMod val="110000"/>
              </a:schemeClr>
            </a:gs>
            <a:gs pos="47500">
              <a:schemeClr val="accent3">
                <a:hueOff val="551955"/>
                <a:satOff val="-28131"/>
                <a:lumOff val="-10587"/>
                <a:alphaOff val="0"/>
                <a:tint val="35000"/>
                <a:satMod val="110000"/>
              </a:schemeClr>
            </a:gs>
            <a:gs pos="58500">
              <a:schemeClr val="accent3">
                <a:hueOff val="551955"/>
                <a:satOff val="-28131"/>
                <a:lumOff val="-10587"/>
                <a:alphaOff val="0"/>
                <a:tint val="35000"/>
                <a:satMod val="110000"/>
              </a:schemeClr>
            </a:gs>
            <a:gs pos="100000">
              <a:schemeClr val="accent3">
                <a:hueOff val="551955"/>
                <a:satOff val="-28131"/>
                <a:lumOff val="-10587"/>
                <a:alphaOff val="0"/>
                <a:tint val="80000"/>
                <a:satMod val="110000"/>
              </a:schemeClr>
            </a:gs>
          </a:gsLst>
          <a:lin ang="3600000" scaled="1"/>
        </a:gradFill>
        <a:ln>
          <a:noFill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err="1" smtClean="0"/>
            <a:t>Compale</a:t>
          </a:r>
          <a:endParaRPr lang="en-US" sz="4100" kern="1200" dirty="0"/>
        </a:p>
      </dsp:txBody>
      <dsp:txXfrm rot="-5400000">
        <a:off x="4114799" y="2857500"/>
        <a:ext cx="4114800" cy="1714500"/>
      </dsp:txXfrm>
    </dsp:sp>
    <dsp:sp modelId="{D4B957AE-F984-4AD8-BE61-2A27B8BCB86B}">
      <dsp:nvSpPr>
        <dsp:cNvPr id="0" name=""/>
        <dsp:cNvSpPr/>
      </dsp:nvSpPr>
      <dsp:spPr>
        <a:xfrm>
          <a:off x="2880359" y="1714500"/>
          <a:ext cx="2468880" cy="1143000"/>
        </a:xfrm>
        <a:prstGeom prst="roundRect">
          <a:avLst/>
        </a:prstGeom>
        <a:gradFill rotWithShape="0">
          <a:gsLst>
            <a:gs pos="0">
              <a:schemeClr val="accent3">
                <a:tint val="40000"/>
                <a:hueOff val="0"/>
                <a:satOff val="0"/>
                <a:lumOff val="0"/>
                <a:alphaOff val="0"/>
                <a:tint val="80000"/>
                <a:satMod val="110000"/>
              </a:schemeClr>
            </a:gs>
            <a:gs pos="47500">
              <a:schemeClr val="accent3">
                <a:tint val="40000"/>
                <a:hueOff val="0"/>
                <a:satOff val="0"/>
                <a:lumOff val="0"/>
                <a:alphaOff val="0"/>
                <a:tint val="35000"/>
                <a:satMod val="110000"/>
              </a:schemeClr>
            </a:gs>
            <a:gs pos="58500">
              <a:schemeClr val="accent3">
                <a:tint val="40000"/>
                <a:hueOff val="0"/>
                <a:satOff val="0"/>
                <a:lumOff val="0"/>
                <a:alphaOff val="0"/>
                <a:tint val="35000"/>
                <a:satMod val="110000"/>
              </a:schemeClr>
            </a:gs>
            <a:gs pos="100000">
              <a:schemeClr val="accent3">
                <a:tint val="40000"/>
                <a:hueOff val="0"/>
                <a:satOff val="0"/>
                <a:lumOff val="0"/>
                <a:alphaOff val="0"/>
                <a:tint val="80000"/>
                <a:satMod val="110000"/>
              </a:schemeClr>
            </a:gs>
          </a:gsLst>
          <a:lin ang="3600000" scaled="1"/>
        </a:gradFill>
        <a:ln w="1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Motivate</a:t>
          </a:r>
          <a:endParaRPr lang="en-US" sz="4100" kern="1200" dirty="0"/>
        </a:p>
      </dsp:txBody>
      <dsp:txXfrm>
        <a:off x="2936156" y="1770297"/>
        <a:ext cx="2357286" cy="10314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4EA435-8304-48E2-8781-256F2F01D504}">
      <dsp:nvSpPr>
        <dsp:cNvPr id="0" name=""/>
        <dsp:cNvSpPr/>
      </dsp:nvSpPr>
      <dsp:spPr>
        <a:xfrm>
          <a:off x="1004" y="0"/>
          <a:ext cx="2611933" cy="45720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smtClean="0"/>
            <a:t>Asynchronous</a:t>
          </a:r>
          <a:endParaRPr lang="en-US" sz="3000" kern="1200"/>
        </a:p>
      </dsp:txBody>
      <dsp:txXfrm>
        <a:off x="1004" y="0"/>
        <a:ext cx="2611933" cy="1371600"/>
      </dsp:txXfrm>
    </dsp:sp>
    <dsp:sp modelId="{4E88AB59-4D3E-49EA-96EB-D26999EEB02D}">
      <dsp:nvSpPr>
        <dsp:cNvPr id="0" name=""/>
        <dsp:cNvSpPr/>
      </dsp:nvSpPr>
      <dsp:spPr>
        <a:xfrm>
          <a:off x="262197" y="1371711"/>
          <a:ext cx="2089546" cy="6660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0000"/>
                <a:satMod val="110000"/>
              </a:schemeClr>
            </a:gs>
            <a:gs pos="47500">
              <a:schemeClr val="accent1">
                <a:hueOff val="0"/>
                <a:satOff val="0"/>
                <a:lumOff val="0"/>
                <a:alphaOff val="0"/>
                <a:tint val="35000"/>
                <a:satMod val="110000"/>
              </a:schemeClr>
            </a:gs>
            <a:gs pos="58500">
              <a:schemeClr val="accent1">
                <a:hueOff val="0"/>
                <a:satOff val="0"/>
                <a:lumOff val="0"/>
                <a:alphaOff val="0"/>
                <a:tint val="35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10000"/>
              </a:schemeClr>
            </a:gs>
          </a:gsLst>
          <a:lin ang="3600000" scaled="1"/>
        </a:gradFill>
        <a:ln>
          <a:noFill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40005" rIns="5334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E-mail</a:t>
          </a:r>
          <a:endParaRPr lang="en-US" sz="2100" kern="1200"/>
        </a:p>
      </dsp:txBody>
      <dsp:txXfrm>
        <a:off x="281705" y="1391219"/>
        <a:ext cx="2050530" cy="627027"/>
      </dsp:txXfrm>
    </dsp:sp>
    <dsp:sp modelId="{C018C16B-311F-4D73-AAAC-E679F7F9FB91}">
      <dsp:nvSpPr>
        <dsp:cNvPr id="0" name=""/>
        <dsp:cNvSpPr/>
      </dsp:nvSpPr>
      <dsp:spPr>
        <a:xfrm>
          <a:off x="262197" y="2140222"/>
          <a:ext cx="2089546" cy="6660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0000"/>
                <a:satMod val="110000"/>
              </a:schemeClr>
            </a:gs>
            <a:gs pos="47500">
              <a:schemeClr val="accent1">
                <a:hueOff val="0"/>
                <a:satOff val="0"/>
                <a:lumOff val="0"/>
                <a:alphaOff val="0"/>
                <a:tint val="35000"/>
                <a:satMod val="110000"/>
              </a:schemeClr>
            </a:gs>
            <a:gs pos="58500">
              <a:schemeClr val="accent1">
                <a:hueOff val="0"/>
                <a:satOff val="0"/>
                <a:lumOff val="0"/>
                <a:alphaOff val="0"/>
                <a:tint val="35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10000"/>
              </a:schemeClr>
            </a:gs>
          </a:gsLst>
          <a:lin ang="3600000" scaled="1"/>
        </a:gradFill>
        <a:ln>
          <a:noFill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40005" rIns="5334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Bulletin Board</a:t>
          </a:r>
          <a:endParaRPr lang="en-US" sz="2100" kern="1200"/>
        </a:p>
      </dsp:txBody>
      <dsp:txXfrm>
        <a:off x="281705" y="2159730"/>
        <a:ext cx="2050530" cy="627027"/>
      </dsp:txXfrm>
    </dsp:sp>
    <dsp:sp modelId="{ED4DDFD9-B9E8-4CCA-AFE2-C25D273810D1}">
      <dsp:nvSpPr>
        <dsp:cNvPr id="0" name=""/>
        <dsp:cNvSpPr/>
      </dsp:nvSpPr>
      <dsp:spPr>
        <a:xfrm>
          <a:off x="262197" y="2908734"/>
          <a:ext cx="2089546" cy="6660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0000"/>
                <a:satMod val="110000"/>
              </a:schemeClr>
            </a:gs>
            <a:gs pos="47500">
              <a:schemeClr val="accent1">
                <a:hueOff val="0"/>
                <a:satOff val="0"/>
                <a:lumOff val="0"/>
                <a:alphaOff val="0"/>
                <a:tint val="35000"/>
                <a:satMod val="110000"/>
              </a:schemeClr>
            </a:gs>
            <a:gs pos="58500">
              <a:schemeClr val="accent1">
                <a:hueOff val="0"/>
                <a:satOff val="0"/>
                <a:lumOff val="0"/>
                <a:alphaOff val="0"/>
                <a:tint val="35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10000"/>
              </a:schemeClr>
            </a:gs>
          </a:gsLst>
          <a:lin ang="3600000" scaled="1"/>
        </a:gradFill>
        <a:ln>
          <a:noFill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40005" rIns="5334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Blog</a:t>
          </a:r>
          <a:endParaRPr lang="en-US" sz="2100" kern="1200"/>
        </a:p>
      </dsp:txBody>
      <dsp:txXfrm>
        <a:off x="281705" y="2928242"/>
        <a:ext cx="2050530" cy="627027"/>
      </dsp:txXfrm>
    </dsp:sp>
    <dsp:sp modelId="{8E068140-52EF-477E-883B-131DAB17E48B}">
      <dsp:nvSpPr>
        <dsp:cNvPr id="0" name=""/>
        <dsp:cNvSpPr/>
      </dsp:nvSpPr>
      <dsp:spPr>
        <a:xfrm>
          <a:off x="262197" y="3677245"/>
          <a:ext cx="2089546" cy="6660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0000"/>
                <a:satMod val="110000"/>
              </a:schemeClr>
            </a:gs>
            <a:gs pos="47500">
              <a:schemeClr val="accent1">
                <a:hueOff val="0"/>
                <a:satOff val="0"/>
                <a:lumOff val="0"/>
                <a:alphaOff val="0"/>
                <a:tint val="35000"/>
                <a:satMod val="110000"/>
              </a:schemeClr>
            </a:gs>
            <a:gs pos="58500">
              <a:schemeClr val="accent1">
                <a:hueOff val="0"/>
                <a:satOff val="0"/>
                <a:lumOff val="0"/>
                <a:alphaOff val="0"/>
                <a:tint val="35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10000"/>
              </a:schemeClr>
            </a:gs>
          </a:gsLst>
          <a:lin ang="3600000" scaled="1"/>
        </a:gradFill>
        <a:ln>
          <a:noFill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40005" rIns="5334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Notebook</a:t>
          </a:r>
          <a:endParaRPr lang="en-US" sz="2100" kern="1200"/>
        </a:p>
      </dsp:txBody>
      <dsp:txXfrm>
        <a:off x="281705" y="3696753"/>
        <a:ext cx="2050530" cy="627027"/>
      </dsp:txXfrm>
    </dsp:sp>
    <dsp:sp modelId="{F7CDFB0F-9D35-4CA2-AAEC-4D9F267D5B83}">
      <dsp:nvSpPr>
        <dsp:cNvPr id="0" name=""/>
        <dsp:cNvSpPr/>
      </dsp:nvSpPr>
      <dsp:spPr>
        <a:xfrm>
          <a:off x="2808833" y="0"/>
          <a:ext cx="2611933" cy="45720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smtClean="0"/>
            <a:t>Synchronous</a:t>
          </a:r>
          <a:endParaRPr lang="en-US" sz="3000" kern="1200"/>
        </a:p>
      </dsp:txBody>
      <dsp:txXfrm>
        <a:off x="2808833" y="0"/>
        <a:ext cx="2611933" cy="1371600"/>
      </dsp:txXfrm>
    </dsp:sp>
    <dsp:sp modelId="{14E3A4CC-7CA4-4A2F-ACE2-E42C2CB4BFEB}">
      <dsp:nvSpPr>
        <dsp:cNvPr id="0" name=""/>
        <dsp:cNvSpPr/>
      </dsp:nvSpPr>
      <dsp:spPr>
        <a:xfrm>
          <a:off x="3070026" y="1371711"/>
          <a:ext cx="2089546" cy="6660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0000"/>
                <a:satMod val="110000"/>
              </a:schemeClr>
            </a:gs>
            <a:gs pos="47500">
              <a:schemeClr val="accent1">
                <a:hueOff val="0"/>
                <a:satOff val="0"/>
                <a:lumOff val="0"/>
                <a:alphaOff val="0"/>
                <a:tint val="35000"/>
                <a:satMod val="110000"/>
              </a:schemeClr>
            </a:gs>
            <a:gs pos="58500">
              <a:schemeClr val="accent1">
                <a:hueOff val="0"/>
                <a:satOff val="0"/>
                <a:lumOff val="0"/>
                <a:alphaOff val="0"/>
                <a:tint val="35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10000"/>
              </a:schemeClr>
            </a:gs>
          </a:gsLst>
          <a:lin ang="3600000" scaled="1"/>
        </a:gradFill>
        <a:ln>
          <a:noFill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40005" rIns="5334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Instant Message</a:t>
          </a:r>
          <a:endParaRPr lang="en-US" sz="2100" kern="1200"/>
        </a:p>
      </dsp:txBody>
      <dsp:txXfrm>
        <a:off x="3089534" y="1391219"/>
        <a:ext cx="2050530" cy="627027"/>
      </dsp:txXfrm>
    </dsp:sp>
    <dsp:sp modelId="{1FEA26AF-3004-44C4-B393-98E4E9E87291}">
      <dsp:nvSpPr>
        <dsp:cNvPr id="0" name=""/>
        <dsp:cNvSpPr/>
      </dsp:nvSpPr>
      <dsp:spPr>
        <a:xfrm>
          <a:off x="3070026" y="2140222"/>
          <a:ext cx="2089546" cy="6660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0000"/>
                <a:satMod val="110000"/>
              </a:schemeClr>
            </a:gs>
            <a:gs pos="47500">
              <a:schemeClr val="accent1">
                <a:hueOff val="0"/>
                <a:satOff val="0"/>
                <a:lumOff val="0"/>
                <a:alphaOff val="0"/>
                <a:tint val="35000"/>
                <a:satMod val="110000"/>
              </a:schemeClr>
            </a:gs>
            <a:gs pos="58500">
              <a:schemeClr val="accent1">
                <a:hueOff val="0"/>
                <a:satOff val="0"/>
                <a:lumOff val="0"/>
                <a:alphaOff val="0"/>
                <a:tint val="35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10000"/>
              </a:schemeClr>
            </a:gs>
          </a:gsLst>
          <a:lin ang="3600000" scaled="1"/>
        </a:gradFill>
        <a:ln>
          <a:noFill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40005" rIns="5334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Chat</a:t>
          </a:r>
          <a:endParaRPr lang="en-US" sz="2100" kern="1200"/>
        </a:p>
      </dsp:txBody>
      <dsp:txXfrm>
        <a:off x="3089534" y="2159730"/>
        <a:ext cx="2050530" cy="627027"/>
      </dsp:txXfrm>
    </dsp:sp>
    <dsp:sp modelId="{9934C7D4-3F4F-4502-8A11-AB70A2D26755}">
      <dsp:nvSpPr>
        <dsp:cNvPr id="0" name=""/>
        <dsp:cNvSpPr/>
      </dsp:nvSpPr>
      <dsp:spPr>
        <a:xfrm>
          <a:off x="3070026" y="2908734"/>
          <a:ext cx="2089546" cy="6660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0000"/>
                <a:satMod val="110000"/>
              </a:schemeClr>
            </a:gs>
            <a:gs pos="47500">
              <a:schemeClr val="accent1">
                <a:hueOff val="0"/>
                <a:satOff val="0"/>
                <a:lumOff val="0"/>
                <a:alphaOff val="0"/>
                <a:tint val="35000"/>
                <a:satMod val="110000"/>
              </a:schemeClr>
            </a:gs>
            <a:gs pos="58500">
              <a:schemeClr val="accent1">
                <a:hueOff val="0"/>
                <a:satOff val="0"/>
                <a:lumOff val="0"/>
                <a:alphaOff val="0"/>
                <a:tint val="35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10000"/>
              </a:schemeClr>
            </a:gs>
          </a:gsLst>
          <a:lin ang="3600000" scaled="1"/>
        </a:gradFill>
        <a:ln>
          <a:noFill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40005" rIns="5334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Whiteboard</a:t>
          </a:r>
          <a:endParaRPr lang="en-US" sz="2100" kern="1200"/>
        </a:p>
      </dsp:txBody>
      <dsp:txXfrm>
        <a:off x="3089534" y="2928242"/>
        <a:ext cx="2050530" cy="627027"/>
      </dsp:txXfrm>
    </dsp:sp>
    <dsp:sp modelId="{32502EE5-7E22-47C5-8F10-3DFA924721BB}">
      <dsp:nvSpPr>
        <dsp:cNvPr id="0" name=""/>
        <dsp:cNvSpPr/>
      </dsp:nvSpPr>
      <dsp:spPr>
        <a:xfrm>
          <a:off x="3070026" y="3677245"/>
          <a:ext cx="2089546" cy="6660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0000"/>
                <a:satMod val="110000"/>
              </a:schemeClr>
            </a:gs>
            <a:gs pos="47500">
              <a:schemeClr val="accent1">
                <a:hueOff val="0"/>
                <a:satOff val="0"/>
                <a:lumOff val="0"/>
                <a:alphaOff val="0"/>
                <a:tint val="35000"/>
                <a:satMod val="110000"/>
              </a:schemeClr>
            </a:gs>
            <a:gs pos="58500">
              <a:schemeClr val="accent1">
                <a:hueOff val="0"/>
                <a:satOff val="0"/>
                <a:lumOff val="0"/>
                <a:alphaOff val="0"/>
                <a:tint val="35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10000"/>
              </a:schemeClr>
            </a:gs>
          </a:gsLst>
          <a:lin ang="3600000" scaled="1"/>
        </a:gradFill>
        <a:ln>
          <a:noFill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40005" rIns="5334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Web Conference</a:t>
          </a:r>
          <a:endParaRPr lang="en-US" sz="2100" kern="1200"/>
        </a:p>
      </dsp:txBody>
      <dsp:txXfrm>
        <a:off x="3089534" y="3696753"/>
        <a:ext cx="2050530" cy="627027"/>
      </dsp:txXfrm>
    </dsp:sp>
    <dsp:sp modelId="{42501DAC-3AE0-4A47-880D-AA1606A58993}">
      <dsp:nvSpPr>
        <dsp:cNvPr id="0" name=""/>
        <dsp:cNvSpPr/>
      </dsp:nvSpPr>
      <dsp:spPr>
        <a:xfrm>
          <a:off x="5616661" y="0"/>
          <a:ext cx="2611933" cy="45720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smtClean="0"/>
            <a:t>Media</a:t>
          </a:r>
          <a:endParaRPr lang="en-US" sz="3000" kern="1200"/>
        </a:p>
      </dsp:txBody>
      <dsp:txXfrm>
        <a:off x="5616661" y="0"/>
        <a:ext cx="2611933" cy="1371600"/>
      </dsp:txXfrm>
    </dsp:sp>
    <dsp:sp modelId="{9DD3603C-F6A9-49FF-9397-01824E0EE2F0}">
      <dsp:nvSpPr>
        <dsp:cNvPr id="0" name=""/>
        <dsp:cNvSpPr/>
      </dsp:nvSpPr>
      <dsp:spPr>
        <a:xfrm>
          <a:off x="5877855" y="1372465"/>
          <a:ext cx="2089546" cy="5289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0000"/>
                <a:satMod val="110000"/>
              </a:schemeClr>
            </a:gs>
            <a:gs pos="47500">
              <a:schemeClr val="accent1">
                <a:hueOff val="0"/>
                <a:satOff val="0"/>
                <a:lumOff val="0"/>
                <a:alphaOff val="0"/>
                <a:tint val="35000"/>
                <a:satMod val="110000"/>
              </a:schemeClr>
            </a:gs>
            <a:gs pos="58500">
              <a:schemeClr val="accent1">
                <a:hueOff val="0"/>
                <a:satOff val="0"/>
                <a:lumOff val="0"/>
                <a:alphaOff val="0"/>
                <a:tint val="35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10000"/>
              </a:schemeClr>
            </a:gs>
          </a:gsLst>
          <a:lin ang="3600000" scaled="1"/>
        </a:gradFill>
        <a:ln>
          <a:noFill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40005" rIns="5334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Text</a:t>
          </a:r>
          <a:endParaRPr lang="en-US" sz="2100" kern="1200"/>
        </a:p>
      </dsp:txBody>
      <dsp:txXfrm>
        <a:off x="5893346" y="1387956"/>
        <a:ext cx="2058564" cy="497934"/>
      </dsp:txXfrm>
    </dsp:sp>
    <dsp:sp modelId="{993FEFA7-034E-4E4C-BE09-655A5CDF567A}">
      <dsp:nvSpPr>
        <dsp:cNvPr id="0" name=""/>
        <dsp:cNvSpPr/>
      </dsp:nvSpPr>
      <dsp:spPr>
        <a:xfrm>
          <a:off x="5877855" y="1982753"/>
          <a:ext cx="2089546" cy="5289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0000"/>
                <a:satMod val="110000"/>
              </a:schemeClr>
            </a:gs>
            <a:gs pos="47500">
              <a:schemeClr val="accent1">
                <a:hueOff val="0"/>
                <a:satOff val="0"/>
                <a:lumOff val="0"/>
                <a:alphaOff val="0"/>
                <a:tint val="35000"/>
                <a:satMod val="110000"/>
              </a:schemeClr>
            </a:gs>
            <a:gs pos="58500">
              <a:schemeClr val="accent1">
                <a:hueOff val="0"/>
                <a:satOff val="0"/>
                <a:lumOff val="0"/>
                <a:alphaOff val="0"/>
                <a:tint val="35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10000"/>
              </a:schemeClr>
            </a:gs>
          </a:gsLst>
          <a:lin ang="3600000" scaled="1"/>
        </a:gradFill>
        <a:ln>
          <a:noFill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40005" rIns="5334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Graphic</a:t>
          </a:r>
          <a:endParaRPr lang="en-US" sz="2100" kern="1200"/>
        </a:p>
      </dsp:txBody>
      <dsp:txXfrm>
        <a:off x="5893346" y="1998244"/>
        <a:ext cx="2058564" cy="497934"/>
      </dsp:txXfrm>
    </dsp:sp>
    <dsp:sp modelId="{E6946287-FA51-4D27-AEA4-5B336686D7B8}">
      <dsp:nvSpPr>
        <dsp:cNvPr id="0" name=""/>
        <dsp:cNvSpPr/>
      </dsp:nvSpPr>
      <dsp:spPr>
        <a:xfrm>
          <a:off x="5877855" y="2593041"/>
          <a:ext cx="2089546" cy="5289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0000"/>
                <a:satMod val="110000"/>
              </a:schemeClr>
            </a:gs>
            <a:gs pos="47500">
              <a:schemeClr val="accent1">
                <a:hueOff val="0"/>
                <a:satOff val="0"/>
                <a:lumOff val="0"/>
                <a:alphaOff val="0"/>
                <a:tint val="35000"/>
                <a:satMod val="110000"/>
              </a:schemeClr>
            </a:gs>
            <a:gs pos="58500">
              <a:schemeClr val="accent1">
                <a:hueOff val="0"/>
                <a:satOff val="0"/>
                <a:lumOff val="0"/>
                <a:alphaOff val="0"/>
                <a:tint val="35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10000"/>
              </a:schemeClr>
            </a:gs>
          </a:gsLst>
          <a:lin ang="3600000" scaled="1"/>
        </a:gradFill>
        <a:ln>
          <a:noFill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40005" rIns="5334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Audio</a:t>
          </a:r>
          <a:endParaRPr lang="en-US" sz="2100" kern="1200"/>
        </a:p>
      </dsp:txBody>
      <dsp:txXfrm>
        <a:off x="5893346" y="2608532"/>
        <a:ext cx="2058564" cy="497934"/>
      </dsp:txXfrm>
    </dsp:sp>
    <dsp:sp modelId="{8A016DD6-D569-4D0F-961D-EC48A99044E2}">
      <dsp:nvSpPr>
        <dsp:cNvPr id="0" name=""/>
        <dsp:cNvSpPr/>
      </dsp:nvSpPr>
      <dsp:spPr>
        <a:xfrm>
          <a:off x="5877855" y="3203330"/>
          <a:ext cx="2089546" cy="5289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0000"/>
                <a:satMod val="110000"/>
              </a:schemeClr>
            </a:gs>
            <a:gs pos="47500">
              <a:schemeClr val="accent1">
                <a:hueOff val="0"/>
                <a:satOff val="0"/>
                <a:lumOff val="0"/>
                <a:alphaOff val="0"/>
                <a:tint val="35000"/>
                <a:satMod val="110000"/>
              </a:schemeClr>
            </a:gs>
            <a:gs pos="58500">
              <a:schemeClr val="accent1">
                <a:hueOff val="0"/>
                <a:satOff val="0"/>
                <a:lumOff val="0"/>
                <a:alphaOff val="0"/>
                <a:tint val="35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10000"/>
              </a:schemeClr>
            </a:gs>
          </a:gsLst>
          <a:lin ang="3600000" scaled="1"/>
        </a:gradFill>
        <a:ln>
          <a:noFill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40005" rIns="5334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Video</a:t>
          </a:r>
          <a:endParaRPr lang="en-US" sz="2100" kern="1200"/>
        </a:p>
      </dsp:txBody>
      <dsp:txXfrm>
        <a:off x="5893346" y="3218821"/>
        <a:ext cx="2058564" cy="497934"/>
      </dsp:txXfrm>
    </dsp:sp>
    <dsp:sp modelId="{48503031-9141-446B-9214-AC4804317176}">
      <dsp:nvSpPr>
        <dsp:cNvPr id="0" name=""/>
        <dsp:cNvSpPr/>
      </dsp:nvSpPr>
      <dsp:spPr>
        <a:xfrm>
          <a:off x="5877855" y="3813618"/>
          <a:ext cx="2089546" cy="5289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0000"/>
                <a:satMod val="110000"/>
              </a:schemeClr>
            </a:gs>
            <a:gs pos="47500">
              <a:schemeClr val="accent1">
                <a:hueOff val="0"/>
                <a:satOff val="0"/>
                <a:lumOff val="0"/>
                <a:alphaOff val="0"/>
                <a:tint val="35000"/>
                <a:satMod val="110000"/>
              </a:schemeClr>
            </a:gs>
            <a:gs pos="58500">
              <a:schemeClr val="accent1">
                <a:hueOff val="0"/>
                <a:satOff val="0"/>
                <a:lumOff val="0"/>
                <a:alphaOff val="0"/>
                <a:tint val="35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10000"/>
              </a:schemeClr>
            </a:gs>
          </a:gsLst>
          <a:lin ang="3600000" scaled="1"/>
        </a:gradFill>
        <a:ln>
          <a:noFill/>
        </a:ln>
        <a:effectLst>
          <a:outerShdw blurRad="38100" dist="38100" dir="5400000" algn="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40005" rIns="5334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Animation</a:t>
          </a:r>
          <a:endParaRPr lang="en-US" sz="2100" kern="1200"/>
        </a:p>
      </dsp:txBody>
      <dsp:txXfrm>
        <a:off x="5893346" y="3829109"/>
        <a:ext cx="2058564" cy="4979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2438400"/>
            <a:ext cx="9144000" cy="457200"/>
          </a:xfrm>
          <a:prstGeom prst="rect">
            <a:avLst/>
          </a:prstGeom>
          <a:solidFill>
            <a:schemeClr val="accent1">
              <a:shade val="75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0" y="914400"/>
            <a:ext cx="9144000" cy="1524000"/>
          </a:xfrm>
          <a:prstGeom prst="rect">
            <a:avLst/>
          </a:prstGeom>
          <a:solidFill>
            <a:srgbClr val="000000">
              <a:alpha val="89800"/>
            </a:srgb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1546B47-5C89-4005-843C-91582EFF24D6}" type="datetimeFigureOut">
              <a:rPr lang="en-US" smtClean="0"/>
              <a:t>4/19/2014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E1EFAE9-37D0-4F97-B38E-3D0D44C5B64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2476108"/>
            <a:ext cx="8305800" cy="381000"/>
          </a:xfrm>
        </p:spPr>
        <p:txBody>
          <a:bodyPr>
            <a:noAutofit/>
          </a:bodyPr>
          <a:lstStyle>
            <a:lvl1pPr marL="0" indent="0" algn="l">
              <a:buNone/>
              <a:defRPr sz="2000" spc="100" baseline="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066800"/>
            <a:ext cx="8305800" cy="1295400"/>
          </a:xfrm>
        </p:spPr>
        <p:txBody>
          <a:bodyPr anchor="ctr" anchorCtr="0">
            <a:noAutofit/>
          </a:bodyPr>
          <a:lstStyle>
            <a:lvl1pPr algn="l">
              <a:defRPr sz="4800" cap="all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6B47-5C89-4005-843C-91582EFF24D6}" type="datetimeFigureOut">
              <a:rPr lang="en-US" smtClean="0"/>
              <a:t>4/19/2014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AE9-37D0-4F97-B38E-3D0D44C5B6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6B47-5C89-4005-843C-91582EFF24D6}" type="datetimeFigureOut">
              <a:rPr lang="en-US" smtClean="0"/>
              <a:t>4/19/2014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AE9-37D0-4F97-B38E-3D0D44C5B6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1546B47-5C89-4005-843C-91582EFF24D6}" type="datetimeFigureOut">
              <a:rPr lang="en-US" smtClean="0"/>
              <a:t>4/19/2014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E1EFAE9-37D0-4F97-B38E-3D0D44C5B64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8926"/>
            <a:ext cx="82296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4958864"/>
            <a:ext cx="9144000" cy="457200"/>
          </a:xfrm>
          <a:prstGeom prst="rect">
            <a:avLst/>
          </a:prstGeom>
          <a:solidFill>
            <a:schemeClr val="accent1">
              <a:shade val="75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0" y="3429000"/>
            <a:ext cx="9144000" cy="1527048"/>
          </a:xfrm>
          <a:prstGeom prst="rect">
            <a:avLst/>
          </a:prstGeom>
          <a:solidFill>
            <a:srgbClr val="000000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6B47-5C89-4005-843C-91582EFF24D6}" type="datetimeFigureOut">
              <a:rPr lang="en-US" smtClean="0"/>
              <a:t>4/19/2014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AE9-37D0-4F97-B38E-3D0D44C5B64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>
              <a:buNone/>
              <a:defRPr sz="4200" b="0" cap="all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457200"/>
          </a:xfrm>
        </p:spPr>
        <p:txBody>
          <a:bodyPr anchor="ctr"/>
          <a:lstStyle>
            <a:lvl1pPr>
              <a:buNone/>
              <a:defRPr sz="2000" spc="100" baseline="0">
                <a:solidFill>
                  <a:srgbClr val="FFFFFF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6B47-5C89-4005-843C-91582EFF24D6}" type="datetimeFigureOut">
              <a:rPr lang="en-US" smtClean="0"/>
              <a:t>4/19/2014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AE9-37D0-4F97-B38E-3D0D44C5B64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AE9-37D0-4F97-B38E-3D0D44C5B64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6B47-5C89-4005-843C-91582EFF24D6}" type="datetimeFigureOut">
              <a:rPr lang="en-US" smtClean="0"/>
              <a:t>4/19/2014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4040188" cy="838200"/>
          </a:xfrm>
          <a:solidFill>
            <a:schemeClr val="accent1">
              <a:alpha val="83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182880" tIns="91440" bIns="9144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2400" b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quarter" idx="2"/>
          </p:nvPr>
        </p:nvSpPr>
        <p:spPr>
          <a:xfrm>
            <a:off x="457200" y="2220558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20558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71600"/>
            <a:ext cx="4040188" cy="838200"/>
          </a:xfrm>
          <a:solidFill>
            <a:schemeClr val="accent2">
              <a:alpha val="83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182880" tIns="91440" bIns="9144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2400" b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6B47-5C89-4005-843C-91582EFF24D6}" type="datetimeFigureOut">
              <a:rPr lang="en-US" smtClean="0"/>
              <a:t>4/19/2014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AE9-37D0-4F97-B38E-3D0D44C5B64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6B47-5C89-4005-843C-91582EFF24D6}" type="datetimeFigureOut">
              <a:rPr lang="en-US" smtClean="0"/>
              <a:t>4/19/2014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AE9-37D0-4F97-B38E-3D0D44C5B6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2590800" cy="6858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563892" y="4337173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0" y="381000"/>
            <a:ext cx="2133600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447800" y="0"/>
            <a:ext cx="1175303" cy="633656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59403" y="0"/>
            <a:ext cx="2302797" cy="2378511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0" y="3276600"/>
            <a:ext cx="891076" cy="886968"/>
          </a:xfrm>
          <a:prstGeom prst="ellipse">
            <a:avLst/>
          </a:prstGeom>
          <a:solidFill>
            <a:schemeClr val="tx2"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93097" y="1721630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09600" y="4038600"/>
            <a:ext cx="1554480" cy="1554480"/>
          </a:xfrm>
          <a:prstGeom prst="ellipse">
            <a:avLst/>
          </a:prstGeom>
          <a:solidFill>
            <a:schemeClr val="tx2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152400" y="2362200"/>
            <a:ext cx="457200" cy="45720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1752600" y="381000"/>
            <a:ext cx="457200" cy="457200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579120" y="2514600"/>
            <a:ext cx="2011680" cy="2011680"/>
          </a:xfrm>
          <a:prstGeom prst="ellipse">
            <a:avLst/>
          </a:prstGeom>
          <a:solidFill>
            <a:schemeClr val="bg2"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5715000"/>
            <a:ext cx="1600200" cy="1143000"/>
          </a:xfrm>
          <a:prstGeom prst="rect">
            <a:avLst/>
          </a:prstGeom>
          <a:solidFill>
            <a:schemeClr val="accent1">
              <a:shade val="75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1323393" y="5875179"/>
            <a:ext cx="731520" cy="73152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30970" y="5212570"/>
            <a:ext cx="1645430" cy="164543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6B47-5C89-4005-843C-91582EFF24D6}" type="datetimeFigureOut">
              <a:rPr lang="en-US" smtClean="0"/>
              <a:t>4/19/2014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86000" y="6357144"/>
            <a:ext cx="34290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5448" y="6318504"/>
            <a:ext cx="118872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E1EFAE9-37D0-4F97-B38E-3D0D44C5B647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2743200" y="228600"/>
            <a:ext cx="6248400" cy="586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01752" y="1600200"/>
            <a:ext cx="2057400" cy="3733800"/>
          </a:xfrm>
        </p:spPr>
        <p:txBody>
          <a:bodyPr tIns="45720" bIns="45720"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301752" y="384048"/>
            <a:ext cx="2057400" cy="11430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solidFill>
                  <a:srgbClr val="FFFFFF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0"/>
            <a:ext cx="2590800" cy="6858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563892" y="4337173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0" y="381000"/>
            <a:ext cx="2133600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1447800" y="0"/>
            <a:ext cx="1175303" cy="633656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59403" y="0"/>
            <a:ext cx="2302797" cy="2378511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0" y="3276600"/>
            <a:ext cx="891076" cy="886968"/>
          </a:xfrm>
          <a:prstGeom prst="ellipse">
            <a:avLst/>
          </a:prstGeom>
          <a:solidFill>
            <a:schemeClr val="tx2"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793097" y="1721630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09600" y="4038600"/>
            <a:ext cx="1554480" cy="1554480"/>
          </a:xfrm>
          <a:prstGeom prst="ellipse">
            <a:avLst/>
          </a:prstGeom>
          <a:solidFill>
            <a:schemeClr val="tx2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34" name="Oval 33"/>
          <p:cNvSpPr/>
          <p:nvPr/>
        </p:nvSpPr>
        <p:spPr>
          <a:xfrm>
            <a:off x="1752600" y="381000"/>
            <a:ext cx="457200" cy="457200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579120" y="2514600"/>
            <a:ext cx="2011680" cy="2011680"/>
          </a:xfrm>
          <a:prstGeom prst="ellipse">
            <a:avLst/>
          </a:prstGeom>
          <a:solidFill>
            <a:schemeClr val="bg2"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0" y="5715000"/>
            <a:ext cx="1600200" cy="1143000"/>
          </a:xfrm>
          <a:prstGeom prst="rect">
            <a:avLst/>
          </a:prstGeom>
          <a:solidFill>
            <a:schemeClr val="accent1">
              <a:shade val="75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1323393" y="5875179"/>
            <a:ext cx="731520" cy="73152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8" name="Oval 37"/>
          <p:cNvSpPr/>
          <p:nvPr/>
        </p:nvSpPr>
        <p:spPr>
          <a:xfrm>
            <a:off x="30970" y="5212570"/>
            <a:ext cx="1645430" cy="164543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52400" y="2362200"/>
            <a:ext cx="457200" cy="45720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6B47-5C89-4005-843C-91582EFF24D6}" type="datetimeFigureOut">
              <a:rPr lang="en-US" smtClean="0"/>
              <a:t>4/19/2014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5448" y="6318504"/>
            <a:ext cx="118872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E1EFAE9-37D0-4F97-B38E-3D0D44C5B64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2057400" cy="11430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solidFill>
                  <a:srgbClr val="FFFFFF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90800" y="0"/>
            <a:ext cx="6553200" cy="5943600"/>
          </a:xfrm>
          <a:solidFill>
            <a:schemeClr val="bg2"/>
          </a:solidFill>
        </p:spPr>
        <p:txBody>
          <a:bodyPr/>
          <a:lstStyle>
            <a:lvl1pPr>
              <a:buNone/>
              <a:defRPr sz="32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1600200"/>
            <a:ext cx="2057400" cy="4267200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FontTx/>
              <a:buNone/>
              <a:defRPr sz="1600" b="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914400" y="2292526"/>
            <a:ext cx="2743200" cy="2127074"/>
          </a:xfrm>
          <a:prstGeom prst="rect">
            <a:avLst/>
          </a:prstGeom>
          <a:solidFill>
            <a:schemeClr val="accent1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2977827" y="5072066"/>
            <a:ext cx="1758141" cy="1739481"/>
          </a:xfrm>
          <a:prstGeom prst="ellipse">
            <a:avLst/>
          </a:prstGeom>
          <a:solidFill>
            <a:schemeClr val="accent1">
              <a:tint val="90000"/>
              <a:shade val="45000"/>
              <a:satMod val="200000"/>
              <a:alpha val="13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257800" y="0"/>
            <a:ext cx="3886200" cy="3048000"/>
          </a:xfrm>
          <a:prstGeom prst="rect">
            <a:avLst/>
          </a:prstGeom>
          <a:solidFill>
            <a:schemeClr val="accent1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0" y="4114800"/>
            <a:ext cx="2362200" cy="2463018"/>
          </a:xfrm>
          <a:prstGeom prst="rect">
            <a:avLst/>
          </a:prstGeom>
          <a:solidFill>
            <a:schemeClr val="bg2">
              <a:tint val="60000"/>
              <a:alpha val="7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4178687" y="2389810"/>
            <a:ext cx="2174118" cy="2174118"/>
          </a:xfrm>
          <a:prstGeom prst="ellipse">
            <a:avLst/>
          </a:prstGeom>
          <a:solidFill>
            <a:schemeClr val="accent1">
              <a:tint val="75000"/>
              <a:shade val="50000"/>
              <a:satMod val="200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6384588" y="5842728"/>
            <a:ext cx="1011260" cy="101126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322493" y="1427132"/>
            <a:ext cx="2047390" cy="2047390"/>
          </a:xfrm>
          <a:prstGeom prst="ellipse">
            <a:avLst/>
          </a:prstGeom>
          <a:solidFill>
            <a:srgbClr val="C1E8E4">
              <a:alpha val="10980"/>
            </a:srgb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114300" y="4803322"/>
            <a:ext cx="1959428" cy="1959428"/>
          </a:xfrm>
          <a:prstGeom prst="ellipse">
            <a:avLst/>
          </a:prstGeom>
          <a:solidFill>
            <a:srgbClr val="C1E8E4">
              <a:alpha val="12157"/>
            </a:srgb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2021092" y="4578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172385" y="4626825"/>
            <a:ext cx="1515880" cy="1394583"/>
          </a:xfrm>
          <a:prstGeom prst="ellipse">
            <a:avLst/>
          </a:prstGeom>
          <a:solidFill>
            <a:schemeClr val="accent1">
              <a:tint val="100000"/>
              <a:satMod val="275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906" y="361813"/>
            <a:ext cx="2512694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295400" y="0"/>
            <a:ext cx="1524000" cy="609600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59403" y="212289"/>
            <a:ext cx="2022300" cy="2022300"/>
          </a:xfrm>
          <a:prstGeom prst="ellipse">
            <a:avLst/>
          </a:prstGeom>
          <a:solidFill>
            <a:schemeClr val="accent1">
              <a:tint val="100000"/>
              <a:satMod val="275000"/>
              <a:alpha val="15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76200" y="3962400"/>
            <a:ext cx="891076" cy="886968"/>
          </a:xfrm>
          <a:prstGeom prst="ellipse">
            <a:avLst/>
          </a:prstGeom>
          <a:solidFill>
            <a:schemeClr val="accent1">
              <a:tint val="75000"/>
              <a:satMod val="20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121357" y="1507438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369253" y="466436"/>
            <a:ext cx="1595105" cy="1595105"/>
          </a:xfrm>
          <a:prstGeom prst="ellipse">
            <a:avLst/>
          </a:prstGeom>
          <a:solidFill>
            <a:schemeClr val="accent1">
              <a:tint val="100000"/>
              <a:satMod val="275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5189756" y="2967572"/>
            <a:ext cx="3234945" cy="3234944"/>
          </a:xfrm>
          <a:prstGeom prst="ellipse">
            <a:avLst/>
          </a:prstGeom>
          <a:solidFill>
            <a:schemeClr val="accent1">
              <a:tint val="100000"/>
              <a:satMod val="18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5562600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951220" y="4665220"/>
            <a:ext cx="2192780" cy="2192780"/>
          </a:xfrm>
          <a:prstGeom prst="ellipse">
            <a:avLst/>
          </a:prstGeom>
          <a:solidFill>
            <a:schemeClr val="accent1">
              <a:tint val="75000"/>
              <a:shade val="50000"/>
              <a:satMod val="200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1600200" y="3705807"/>
            <a:ext cx="1195876" cy="1198294"/>
          </a:xfrm>
          <a:prstGeom prst="ellipse">
            <a:avLst/>
          </a:prstGeom>
          <a:solidFill>
            <a:schemeClr val="accent1">
              <a:tint val="75000"/>
              <a:satMod val="20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6324600" y="228600"/>
            <a:ext cx="822960" cy="822960"/>
          </a:xfrm>
          <a:prstGeom prst="ellipse">
            <a:avLst/>
          </a:prstGeom>
          <a:solidFill>
            <a:schemeClr val="accent1">
              <a:tint val="90000"/>
              <a:satMod val="275000"/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8077200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5410200" y="6324600"/>
            <a:ext cx="1524000" cy="5334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3011692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357144"/>
            <a:ext cx="2974848" cy="384048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F1546B47-5C89-4005-843C-91582EFF24D6}" type="datetimeFigureOut">
              <a:rPr lang="en-US" smtClean="0"/>
              <a:t>4/19/2014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357144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55448" y="6315075"/>
            <a:ext cx="1188720" cy="457200"/>
          </a:xfrm>
          <a:prstGeom prst="rect">
            <a:avLst/>
          </a:prstGeom>
          <a:noFill/>
        </p:spPr>
        <p:txBody>
          <a:bodyPr vert="horz" lIns="0" tIns="0" rIns="0" bIns="0" anchor="ctr" anchorCtr="1">
            <a:normAutofit/>
          </a:bodyPr>
          <a:lstStyle>
            <a:lvl1pPr algn="ctr">
              <a:defRPr sz="2800">
                <a:solidFill>
                  <a:schemeClr val="tx2"/>
                </a:solidFill>
              </a:defRPr>
            </a:lvl1pPr>
          </a:lstStyle>
          <a:p>
            <a:fld id="{AE1EFAE9-37D0-4F97-B38E-3D0D44C5B64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sz="38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700"/>
        </a:spcBef>
        <a:buClr>
          <a:schemeClr val="accent2"/>
        </a:buClr>
        <a:buSzPct val="85000"/>
        <a:buFont typeface="Wingdings 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600"/>
        </a:spcBef>
        <a:buClr>
          <a:schemeClr val="accent1"/>
        </a:buClr>
        <a:buSzPct val="85000"/>
        <a:buFont typeface="Wingdings 2"/>
        <a:buChar char="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500"/>
        </a:spcBef>
        <a:buClr>
          <a:schemeClr val="accent3"/>
        </a:buClr>
        <a:buSzPct val="85000"/>
        <a:buFont typeface="Wingdings 2"/>
        <a:buChar char="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400"/>
        </a:spcBef>
        <a:buClr>
          <a:schemeClr val="accent4"/>
        </a:buClr>
        <a:buFont typeface="Wingdings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ct val="20000"/>
        </a:spcBef>
        <a:buClr>
          <a:schemeClr val="accent5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ct val="20000"/>
        </a:spcBef>
        <a:buClr>
          <a:schemeClr val="accent5"/>
        </a:buClr>
        <a:buFont typeface="Wingdings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6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5" Type="http://schemas.microsoft.com/office/2007/relationships/hdphoto" Target="../media/hdphoto3.wdp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54AMD2WAnBDlCGlOv9La0Yv+dp3SzaUTDMURrpLHwIg=-~mX/weAcj2yxThPqZexJRNw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 descr="rnXQOQaytAp3T68iWYiHhF+ANT/caPvK/VyyKbGioHA=-~wk6xW3O5ESKEWoWd3VlUSQ=="/>
          <p:cNvSpPr txBox="1"/>
          <p:nvPr/>
        </p:nvSpPr>
        <p:spPr>
          <a:xfrm>
            <a:off x="1828800" y="2438400"/>
            <a:ext cx="579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Design Strategies for Effective Delivery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" name="Title 1" descr="7tGAl86Q8eBUKC1rwO5DafVTfBK08yYJet7iPX1+Vc0=-~Gy/Kwrm4QvRTaSZjsGAgOA==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Interactive Learning</a:t>
            </a:r>
            <a:endParaRPr lang="en-US" dirty="0"/>
          </a:p>
        </p:txBody>
      </p:sp>
      <p:pic>
        <p:nvPicPr>
          <p:cNvPr id="4" name="Picture 3" descr="EpqHG3HGOM0T2B6h4pQttjURJh2llwnSU7tQLroLoHU=-~yPfwXe0X0EavElXRiEvIXQ==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5800" y="3777025"/>
            <a:ext cx="2215896" cy="1480775"/>
          </a:xfrm>
          <a:prstGeom prst="rect">
            <a:avLst/>
          </a:prstGeom>
        </p:spPr>
      </p:pic>
      <p:pic>
        <p:nvPicPr>
          <p:cNvPr id="6" name="Picture 5" descr="Y1Evw7nZdoCiYyt6/fHo1SzqiA/nv5MfSMkQ6kTUIFU=-~YmMLw69YAp8xHO7F1F4Y/w=="/>
          <p:cNvPicPr>
            <a:picLocks noChangeAspect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5791200" y="3776472"/>
            <a:ext cx="2214196" cy="1481328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>
            <a:off x="3200400" y="4343400"/>
            <a:ext cx="2286000" cy="457200"/>
          </a:xfrm>
          <a:prstGeom prst="rightArrow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27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UMwuEKfz4pXjKfd7mmWPt/VGOXbZ9Ybvsq29E35rIZE=-~ZX/fPVjGQl8QXYzH7kMHNg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QqkUJ/Rewjte/NtYeDWsxy4JVuGnSFRmzQhXQEBHiCs=-~7DClTPx1NhAAhR/3e0M5zg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Six-Step Process</a:t>
            </a:r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609600" y="2042160"/>
            <a:ext cx="7666892" cy="4130040"/>
            <a:chOff x="609600" y="2042160"/>
            <a:chExt cx="7666892" cy="4130040"/>
          </a:xfrm>
        </p:grpSpPr>
        <p:sp>
          <p:nvSpPr>
            <p:cNvPr id="3" name="Rounded Rectangle 2" descr="hG/c0M1aphXCp+pmHU5LeVk574CFvJJEw8y9yPzg2VI=-~ZYO3zaeXP/nkVSK7xrQCeA=="/>
            <p:cNvSpPr/>
            <p:nvPr/>
          </p:nvSpPr>
          <p:spPr bwMode="auto">
            <a:xfrm>
              <a:off x="609600" y="2057400"/>
              <a:ext cx="2133600" cy="1447800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Define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dirty="0" smtClean="0"/>
                <a:t>Needs</a:t>
              </a:r>
              <a:endPara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" name="Rounded Rectangle 8" descr="40mreLOuSJCIySjJo6ev/OZYuxMHQtmmbeFwLpignns=-~efQEjuExdJ+RJiPiBydKzw=="/>
            <p:cNvSpPr/>
            <p:nvPr/>
          </p:nvSpPr>
          <p:spPr bwMode="auto">
            <a:xfrm>
              <a:off x="6142892" y="4724400"/>
              <a:ext cx="2133600" cy="1447800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Deliver!</a:t>
              </a:r>
            </a:p>
          </p:txBody>
        </p:sp>
        <p:sp>
          <p:nvSpPr>
            <p:cNvPr id="10" name="Rounded Rectangle 9" descr="Y/ajVh59uCQtOanpJHEo/Y9S9dR+jgyx4SdoIvnT7dE=-~SP+Qces/j6kjqAvmqsu/Ag=="/>
            <p:cNvSpPr/>
            <p:nvPr/>
          </p:nvSpPr>
          <p:spPr bwMode="auto">
            <a:xfrm>
              <a:off x="3441309" y="4724400"/>
              <a:ext cx="2133600" cy="1447800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Define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dirty="0" smtClean="0"/>
                <a:t>Events</a:t>
              </a:r>
              <a:endPara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Rounded Rectangle 10" descr="GWuPmXqhlsczPVbgcBpGejcHKMjGfNu74TedamBLFfw=-~GV9+B4xtqvpu/jtg0k8Cbw=="/>
            <p:cNvSpPr/>
            <p:nvPr/>
          </p:nvSpPr>
          <p:spPr bwMode="auto">
            <a:xfrm>
              <a:off x="609600" y="4724400"/>
              <a:ext cx="2133600" cy="1447800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Develop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dirty="0" smtClean="0"/>
                <a:t>Strategies</a:t>
              </a:r>
              <a:endPara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Rounded Rectangle 11" descr="tQ1rfK/r/7CIb4Y6NTAMu5Yxz7gZ+NELHliWujnYx5Q=-~pAams7VtIah0Tmq2Dcy77w=="/>
            <p:cNvSpPr/>
            <p:nvPr/>
          </p:nvSpPr>
          <p:spPr bwMode="auto">
            <a:xfrm>
              <a:off x="6142892" y="2042160"/>
              <a:ext cx="2133600" cy="1447800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Build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dirty="0" smtClean="0"/>
                <a:t>Elements</a:t>
              </a:r>
              <a:endPara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" name="Rounded Rectangle 12" descr="AdtJ7sBGqz3Ahv8wDq16q1XUnCe0ledWrpGLPjzIAJ8=-~BsPIpth3u16nhpmtzsof7Q=="/>
            <p:cNvSpPr/>
            <p:nvPr/>
          </p:nvSpPr>
          <p:spPr bwMode="auto">
            <a:xfrm>
              <a:off x="3367454" y="2057400"/>
              <a:ext cx="2133600" cy="1447800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Identify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200" dirty="0" smtClean="0"/>
                <a:t>Goals</a:t>
              </a:r>
              <a:endPara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cxnSp>
        <p:nvCxnSpPr>
          <p:cNvPr id="15" name="Straight Arrow Connector 14" descr="l8zrtyYHQIlFrgjyYH1wxoCqCEYBpvlOCCjskk8vNFQ=-~CPyeCWEzdeqLhWWq3xxU0A=="/>
          <p:cNvCxnSpPr>
            <a:stCxn id="3" idx="3"/>
            <a:endCxn id="13" idx="1"/>
          </p:cNvCxnSpPr>
          <p:nvPr/>
        </p:nvCxnSpPr>
        <p:spPr bwMode="auto">
          <a:xfrm>
            <a:off x="2743200" y="2781300"/>
            <a:ext cx="624254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9" name="Straight Arrow Connector 18" descr="qMz0TGm89eTbCy90WKyJf3Uti9pnYM7pjh2q5ghLXP4=-~bJeIzLZjW0DGsj9fuCtxwQ=="/>
          <p:cNvCxnSpPr>
            <a:stCxn id="13" idx="3"/>
            <a:endCxn id="12" idx="1"/>
          </p:cNvCxnSpPr>
          <p:nvPr/>
        </p:nvCxnSpPr>
        <p:spPr bwMode="auto">
          <a:xfrm flipV="1">
            <a:off x="5501054" y="2766060"/>
            <a:ext cx="641838" cy="1524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1" name="Straight Arrow Connector 20" descr="aYrLk6p2RR2Q0Bs1N0s1ZscT2leXKqZuzViGChmJyO4=-~p0P7JyVjSfELUNQbapLS4A=="/>
          <p:cNvCxnSpPr>
            <a:stCxn id="11" idx="3"/>
            <a:endCxn id="10" idx="1"/>
          </p:cNvCxnSpPr>
          <p:nvPr/>
        </p:nvCxnSpPr>
        <p:spPr bwMode="auto">
          <a:xfrm>
            <a:off x="2743200" y="5448300"/>
            <a:ext cx="698109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3" name="Straight Arrow Connector 22" descr="m1ghrWjk9ulEvc1yFI8iqkQj60gFcesw36h5uR7ogl4=-~O04T9ytp9A6+fUN6gzwaqg=="/>
          <p:cNvCxnSpPr>
            <a:stCxn id="10" idx="3"/>
            <a:endCxn id="9" idx="1"/>
          </p:cNvCxnSpPr>
          <p:nvPr/>
        </p:nvCxnSpPr>
        <p:spPr bwMode="auto">
          <a:xfrm>
            <a:off x="5574909" y="5448300"/>
            <a:ext cx="567983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stCxn id="12" idx="2"/>
            <a:endCxn id="11" idx="0"/>
          </p:cNvCxnSpPr>
          <p:nvPr/>
        </p:nvCxnSpPr>
        <p:spPr>
          <a:xfrm rot="5400000">
            <a:off x="3825826" y="1340534"/>
            <a:ext cx="1234440" cy="5533292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231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Gn0c5uSMWcw+MXO6Hwnh83BO8xj5x1OBvOAVK5B/gxM=-~lAnuhxxbJkZVTNIrOxFqhw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8kN8J2Zbk6+JMAbdg5RCwYrC1ZfPhVYmLTAkiwnIJz4=-~gjbTixnPaaIT8OlgL0b/sw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Step 1: Define Needs</a:t>
            </a:r>
            <a:endParaRPr lang="en-US" dirty="0"/>
          </a:p>
        </p:txBody>
      </p:sp>
      <p:sp>
        <p:nvSpPr>
          <p:cNvPr id="4" name="TextBox 3" descr="RT21VZeN8ERZyoyzb1Ac/BOQQhDKmSB3vbFte55hMRE=-~30Kz04HImcQObfn8tLGaAg=="/>
          <p:cNvSpPr txBox="1"/>
          <p:nvPr/>
        </p:nvSpPr>
        <p:spPr>
          <a:xfrm>
            <a:off x="914400" y="3429000"/>
            <a:ext cx="3657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Needs assessment is often overlooked when identifying course objectives.</a:t>
            </a:r>
            <a:endParaRPr lang="en-US" sz="2800" dirty="0"/>
          </a:p>
        </p:txBody>
      </p:sp>
      <p:pic>
        <p:nvPicPr>
          <p:cNvPr id="1026" name="Picture 2" descr="lV/2QQTZMFu+nY9Y0cYndmjUtEvQA83TcWjJglyA6Dw=-~ryIg+P09sbEkvVVGXBuIsg==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200400"/>
            <a:ext cx="2930305" cy="318832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600200" y="2057400"/>
            <a:ext cx="6126480" cy="92333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Did you know?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7873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x6agMhSujp/7voJfxAkglx0WUPLHbiI/Ge6WGnOi0lE=-~mkcZQnpEiJ37tnCZ+BhJoQ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9ep9EXPfNGclr6pVuCR3YPBepjAkkHARNyCYj2LVV4=-~5JaDnGjf2TVN05seRuupYg==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0" y="2895600"/>
            <a:ext cx="3417650" cy="2362200"/>
          </a:xfrm>
          <a:prstGeom prst="rect">
            <a:avLst/>
          </a:prstGeom>
        </p:spPr>
      </p:pic>
      <p:pic>
        <p:nvPicPr>
          <p:cNvPr id="9" name="Picture 8" descr="zn0qZLhT1THcXsXJe7r76I8VwRGOwUnDa6tk999o/bs=-~lKW+be11gKouu3WnmUH/Bg==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00" y="2590800"/>
            <a:ext cx="2743200" cy="2743200"/>
          </a:xfrm>
          <a:prstGeom prst="rect">
            <a:avLst/>
          </a:prstGeom>
        </p:spPr>
      </p:pic>
      <p:sp>
        <p:nvSpPr>
          <p:cNvPr id="2" name="Title 1" descr="nmv8lR28E3ytHhlrPsYDHXSsXOvmA6f3/H6A6PseB6s=-~+i2W6E583byHneYlWmAOJQ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2: Identify Goals</a:t>
            </a:r>
            <a:endParaRPr lang="en-US" dirty="0"/>
          </a:p>
        </p:txBody>
      </p:sp>
      <p:sp>
        <p:nvSpPr>
          <p:cNvPr id="4" name="Content Placeholder 3" descr="mN+4QhcrEBkvPPggXA2GyVn8XPBMWDdW9ozCTIcbjfo=-~OMxcU7V7f7QDllnCjuFC5g=="/>
          <p:cNvSpPr>
            <a:spLocks noGrp="1"/>
          </p:cNvSpPr>
          <p:nvPr>
            <p:ph sz="quarter" idx="1"/>
          </p:nvPr>
        </p:nvSpPr>
        <p:spPr>
          <a:xfrm>
            <a:off x="457200" y="2819400"/>
            <a:ext cx="4059936" cy="2819400"/>
          </a:xfrm>
        </p:spPr>
        <p:txBody>
          <a:bodyPr/>
          <a:lstStyle/>
          <a:p>
            <a:r>
              <a:rPr lang="en-US" dirty="0" smtClean="0"/>
              <a:t>Understand needs</a:t>
            </a:r>
          </a:p>
          <a:p>
            <a:r>
              <a:rPr lang="en-US" dirty="0" smtClean="0"/>
              <a:t>Learn about goals</a:t>
            </a:r>
          </a:p>
          <a:p>
            <a:r>
              <a:rPr lang="en-US" dirty="0" smtClean="0"/>
              <a:t>Know about elements</a:t>
            </a:r>
          </a:p>
          <a:p>
            <a:r>
              <a:rPr lang="en-US" dirty="0" smtClean="0"/>
              <a:t>Understand strategies</a:t>
            </a:r>
          </a:p>
          <a:p>
            <a:r>
              <a:rPr lang="en-US" dirty="0" smtClean="0"/>
              <a:t>Analyze events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Content Placeholder 4" descr="Aybnoan9bz7HbCLJILFo1lH6T8K+EGvfJ+sephS7QNg=-~IX7IibJVOKYWOV7Jaydvsw=="/>
          <p:cNvSpPr>
            <a:spLocks noGrp="1"/>
          </p:cNvSpPr>
          <p:nvPr>
            <p:ph sz="quarter" idx="2"/>
          </p:nvPr>
        </p:nvSpPr>
        <p:spPr>
          <a:xfrm>
            <a:off x="4648200" y="2819400"/>
            <a:ext cx="4059936" cy="2743200"/>
          </a:xfrm>
        </p:spPr>
        <p:txBody>
          <a:bodyPr/>
          <a:lstStyle/>
          <a:p>
            <a:r>
              <a:rPr lang="en-US" dirty="0" smtClean="0"/>
              <a:t>Define needs</a:t>
            </a:r>
          </a:p>
          <a:p>
            <a:r>
              <a:rPr lang="en-US" dirty="0" smtClean="0"/>
              <a:t>Identify goals</a:t>
            </a:r>
          </a:p>
          <a:p>
            <a:r>
              <a:rPr lang="en-US" dirty="0" smtClean="0"/>
              <a:t>Build elements</a:t>
            </a:r>
          </a:p>
          <a:p>
            <a:r>
              <a:rPr lang="en-US" dirty="0" smtClean="0"/>
              <a:t>Develop strategies</a:t>
            </a:r>
          </a:p>
          <a:p>
            <a:r>
              <a:rPr lang="en-US" dirty="0" smtClean="0"/>
              <a:t>Define events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514600" y="1600200"/>
            <a:ext cx="44988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Which Are Measurable?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449728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gxv6kMAG8lHZnrAgGEACL7BA4YqF5p1/hZ0bWQQPiMw=-~IAbmhmhTPNOX4/iDThBNqA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NftN1DMIuNXDuJPMAiLd7pB7CR39UDv/OzYqtZMHTGo=-~yndV9C1K65PsGwYcs/rnOw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3: Build Elements</a:t>
            </a:r>
            <a:endParaRPr 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911934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403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sKiGvDxeZdBqh8x0MjQYlsk1/h9oVuhvwtpU9Ulk6IE=-~MOdtBWp5qpM8BJZHpR/V6Q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Uw3I5QTqjBemCxjpSdCE+KeQG7+H+ho8gGIlGU4riI0=-~jyXJZY2czEyiD9qwx6wjBQ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4: Develop Strategies</a:t>
            </a:r>
            <a:endParaRPr lang="en-US" dirty="0"/>
          </a:p>
        </p:txBody>
      </p:sp>
      <p:sp>
        <p:nvSpPr>
          <p:cNvPr id="4" name="Content Placeholder 3" descr="oGGq0ZHrXmZMse7kZ/z/3iRmFR00zrwiRVn8geTdihw=-~JMirnzZ1s5hlw5qpaf5o3w==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000" dirty="0" smtClean="0"/>
              <a:t>Consider: </a:t>
            </a:r>
          </a:p>
          <a:p>
            <a:pPr lvl="1"/>
            <a:r>
              <a:rPr lang="en-US" sz="2700" dirty="0" smtClean="0"/>
              <a:t>Participation</a:t>
            </a:r>
          </a:p>
          <a:p>
            <a:pPr lvl="1"/>
            <a:r>
              <a:rPr lang="en-US" sz="2700" dirty="0" smtClean="0"/>
              <a:t>Attention</a:t>
            </a:r>
          </a:p>
          <a:p>
            <a:pPr lvl="1"/>
            <a:r>
              <a:rPr lang="en-US" sz="2700" dirty="0" smtClean="0"/>
              <a:t>Presentation</a:t>
            </a:r>
          </a:p>
          <a:p>
            <a:pPr lvl="1"/>
            <a:r>
              <a:rPr lang="en-US" sz="2700" dirty="0" smtClean="0"/>
              <a:t>Guidance</a:t>
            </a:r>
          </a:p>
          <a:p>
            <a:pPr lvl="1"/>
            <a:r>
              <a:rPr lang="en-US" sz="2700" dirty="0" smtClean="0"/>
              <a:t>Practice</a:t>
            </a:r>
          </a:p>
          <a:p>
            <a:pPr lvl="1"/>
            <a:r>
              <a:rPr lang="en-US" sz="2700" dirty="0" smtClean="0"/>
              <a:t>Feedback</a:t>
            </a:r>
          </a:p>
          <a:p>
            <a:pPr lvl="1"/>
            <a:r>
              <a:rPr lang="en-US" sz="2700" dirty="0" smtClean="0"/>
              <a:t>Assessment</a:t>
            </a:r>
          </a:p>
          <a:p>
            <a:pPr lvl="1"/>
            <a:r>
              <a:rPr lang="en-US" sz="2700" dirty="0" smtClean="0"/>
              <a:t>Retention</a:t>
            </a:r>
          </a:p>
          <a:p>
            <a:pPr lvl="1"/>
            <a:endParaRPr lang="en-US" sz="2700" dirty="0" smtClean="0"/>
          </a:p>
          <a:p>
            <a:pPr lvl="1"/>
            <a:endParaRPr lang="en-US" sz="2700" dirty="0" smtClean="0"/>
          </a:p>
          <a:p>
            <a:endParaRPr lang="en-US" dirty="0"/>
          </a:p>
        </p:txBody>
      </p:sp>
      <p:pic>
        <p:nvPicPr>
          <p:cNvPr id="6" name="Content Placeholder 5" descr="khxnLdMMEP6NKjYBKvkb+RntF/ahWuVtXD/df4N7QWo=-~V4s34KqchyadFkrhcmI/Rg=="/>
          <p:cNvPicPr>
            <a:picLocks noGrp="1" noChangeAspect="1"/>
          </p:cNvPicPr>
          <p:nvPr>
            <p:ph sz="quarter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48200" y="3471319"/>
            <a:ext cx="4059238" cy="270088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 descr="EmJV7msq4qWcQwE2yWZ4KHY6ii40n3tg14vB8s6fg18=-~n48bKZbPLHqxHeycnztHMQ=="/>
          <p:cNvSpPr txBox="1"/>
          <p:nvPr/>
        </p:nvSpPr>
        <p:spPr>
          <a:xfrm>
            <a:off x="4572000" y="2067580"/>
            <a:ext cx="419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Focus on Interaction!</a:t>
            </a:r>
            <a:endParaRPr lang="en-US" sz="2800" b="1" i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990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NnGyshaGJz0mbRZeuzPZRmqOAUix6hNeBZKzqeO8FiI=-~FPwMxBOzslpj9kn3vttYYQ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8vpndpC1+ImDycHcP/JlaLis8tP/12GUZYkbGFWAF1M=-~fVh5C0zJLe4PpDR4MuUAQw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5: Define Events</a:t>
            </a:r>
            <a:endParaRPr lang="en-US" dirty="0"/>
          </a:p>
        </p:txBody>
      </p:sp>
      <p:pic>
        <p:nvPicPr>
          <p:cNvPr id="6" name="Content Placeholder 5" descr="BgFht7WNICBTc1QpgWXxQVsJU+FlJPDG0uCCChrPEu8=-~RhcbSdAXAT9YzPmOGNIC8w=="/>
          <p:cNvPicPr>
            <a:picLocks noGrp="1" noChangeAspect="1"/>
          </p:cNvPicPr>
          <p:nvPr>
            <p:ph sz="quarter" idx="1"/>
          </p:nvPr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6138" y="1524000"/>
            <a:ext cx="2981361" cy="4572000"/>
          </a:xfrm>
        </p:spPr>
      </p:pic>
      <p:sp>
        <p:nvSpPr>
          <p:cNvPr id="5" name="Content Placeholder 4" descr="rcfiRuTE7BW7cw98D0VPhLbiiK0Ya2Nlt2hYQ4dkbd4=-~6RJHxSiwt+ed5YWskduBQw=="/>
          <p:cNvSpPr>
            <a:spLocks noGrp="1"/>
          </p:cNvSpPr>
          <p:nvPr>
            <p:ph sz="quarter" idx="2"/>
          </p:nvPr>
        </p:nvSpPr>
        <p:spPr>
          <a:xfrm>
            <a:off x="4648200" y="2057400"/>
            <a:ext cx="4059936" cy="3505200"/>
          </a:xfrm>
        </p:spPr>
        <p:txBody>
          <a:bodyPr/>
          <a:lstStyle/>
          <a:p>
            <a:r>
              <a:rPr lang="en-US" dirty="0" smtClean="0"/>
              <a:t>Assess levels of interaction</a:t>
            </a:r>
          </a:p>
          <a:p>
            <a:r>
              <a:rPr lang="en-US" dirty="0" smtClean="0"/>
              <a:t>Maintain balance</a:t>
            </a:r>
          </a:p>
          <a:p>
            <a:pPr lvl="1"/>
            <a:r>
              <a:rPr lang="en-US" dirty="0" smtClean="0"/>
              <a:t>Facilitator</a:t>
            </a:r>
          </a:p>
          <a:p>
            <a:pPr lvl="1"/>
            <a:r>
              <a:rPr lang="en-US" dirty="0" smtClean="0"/>
              <a:t>Interface</a:t>
            </a:r>
          </a:p>
          <a:p>
            <a:pPr lvl="1"/>
            <a:r>
              <a:rPr lang="en-US" dirty="0" smtClean="0"/>
              <a:t>Content</a:t>
            </a:r>
          </a:p>
          <a:p>
            <a:pPr lvl="1"/>
            <a:r>
              <a:rPr lang="en-US" dirty="0" smtClean="0"/>
              <a:t>Other Participants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79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oSnjTfBu2xJyTdmkJwEITPbi8YUk5yAX+bMxh2HOVRU=-~W7G6hOg++58gry+SFptp5g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iLgAzQCA6PtECIV+T9/q531FDe2oIWdSX7loVCheCrg=-~6Et3w3phwK95Kp/Y53LnbA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6: Deliver!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72845239"/>
              </p:ext>
            </p:extLst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678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rrency">
  <a:themeElements>
    <a:clrScheme name="Currency">
      <a:dk1>
        <a:sysClr val="windowText" lastClr="000000"/>
      </a:dk1>
      <a:lt1>
        <a:sysClr val="window" lastClr="FFFFFF"/>
      </a:lt1>
      <a:dk2>
        <a:srgbClr val="4A606E"/>
      </a:dk2>
      <a:lt2>
        <a:srgbClr val="D1E1E3"/>
      </a:lt2>
      <a:accent1>
        <a:srgbClr val="79B5B0"/>
      </a:accent1>
      <a:accent2>
        <a:srgbClr val="B4BC4C"/>
      </a:accent2>
      <a:accent3>
        <a:srgbClr val="B77851"/>
      </a:accent3>
      <a:accent4>
        <a:srgbClr val="776A5B"/>
      </a:accent4>
      <a:accent5>
        <a:srgbClr val="B6AD76"/>
      </a:accent5>
      <a:accent6>
        <a:srgbClr val="95AEB1"/>
      </a:accent6>
      <a:hlink>
        <a:srgbClr val="3ECCED"/>
      </a:hlink>
      <a:folHlink>
        <a:srgbClr val="2C6C93"/>
      </a:folHlink>
    </a:clrScheme>
    <a:fontScheme name="Currency">
      <a:majorFont>
        <a:latin typeface="Constantia"/>
        <a:ea typeface=""/>
        <a:cs typeface=""/>
        <a:font script="Jpan" typeface="HGS明朝E"/>
        <a:font script="Hang" typeface="맑은 고딕"/>
        <a:font script="Hans" typeface="华文楷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S明朝E"/>
        <a:font script="Hang" typeface="맑은 고딕"/>
        <a:font script="Hans" typeface="华文楷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rrency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10000"/>
              </a:schemeClr>
            </a:gs>
            <a:gs pos="47500">
              <a:schemeClr val="phClr">
                <a:tint val="35000"/>
                <a:satMod val="110000"/>
              </a:schemeClr>
            </a:gs>
            <a:gs pos="58500">
              <a:schemeClr val="phClr">
                <a:tint val="35000"/>
                <a:satMod val="110000"/>
              </a:schemeClr>
            </a:gs>
            <a:gs pos="100000">
              <a:schemeClr val="phClr">
                <a:tint val="8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2000"/>
                <a:satMod val="105000"/>
              </a:schemeClr>
            </a:gs>
            <a:gs pos="47500">
              <a:schemeClr val="phClr">
                <a:shade val="89000"/>
                <a:satMod val="105000"/>
              </a:schemeClr>
            </a:gs>
            <a:gs pos="58500">
              <a:schemeClr val="phClr">
                <a:shade val="89000"/>
                <a:satMod val="105000"/>
              </a:schemeClr>
            </a:gs>
            <a:gs pos="100000">
              <a:schemeClr val="phClr">
                <a:shade val="52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60000" cap="flat" cmpd="thickThin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8100" dir="5400000" algn="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38100" dir="54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84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50800" dist="63500" dir="5400000" algn="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8400000"/>
            </a:lightRig>
          </a:scene3d>
          <a:sp3d extrusionH="63500" contourW="38100" prstMaterial="flat">
            <a:bevelT w="50800" h="635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20000"/>
                <a:satMod val="3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8000"/>
                <a:shade val="98000"/>
                <a:satMod val="120000"/>
              </a:schemeClr>
              <a:schemeClr val="phClr">
                <a:tint val="86000"/>
                <a:shade val="92000"/>
                <a:satMod val="150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2009-10-06T17:22:35Z</outs:dateTime>
      <outs:isPinned>true</outs:isPinned>
    </outs:relatedDate>
    <outs:relatedDate>
      <outs:type>2</outs:type>
      <outs:displayName>Created</outs:displayName>
      <outs:dateTime>2009-10-05T21:25:50Z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Ralph Moore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Ralph Moore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2.xml><?xml version="1.0" encoding="utf-8"?>
<project>
  <id>PLJV3ft6Y4suCxyVDB9lwrcqgI1z4hMdLpUKeIH9eG4=-~cFfaMuL3j1mJ4ZTOlUBwjA==</id>
</project>
</file>

<file path=customXml/itemProps1.xml><?xml version="1.0" encoding="utf-8"?>
<ds:datastoreItem xmlns:ds="http://schemas.openxmlformats.org/officeDocument/2006/customXml" ds:itemID="{794736EF-DB3B-4356-A5BB-21A58505FA26}">
  <ds:schemaRefs>
    <ds:schemaRef ds:uri="http://schemas.microsoft.com/office/2009/outspace/metadata"/>
  </ds:schemaRefs>
</ds:datastoreItem>
</file>

<file path=customXml/itemProps2.xml><?xml version="1.0" encoding="utf-8"?>
<ds:datastoreItem xmlns:ds="http://schemas.openxmlformats.org/officeDocument/2006/customXml" ds:itemID="{9E1382D0-62F2-4AE4-B8F4-6FCE756E8A6B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Currency</Template>
  <TotalTime>358</TotalTime>
  <Words>141</Words>
  <Application>Microsoft Office PowerPoint</Application>
  <PresentationFormat>On-screen Show (4:3)</PresentationFormat>
  <Paragraphs>73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Currency</vt:lpstr>
      <vt:lpstr>Interactive Learning</vt:lpstr>
      <vt:lpstr>Six-Step Process</vt:lpstr>
      <vt:lpstr> Step 1: Define Needs</vt:lpstr>
      <vt:lpstr>Step 2: Identify Goals</vt:lpstr>
      <vt:lpstr>Step 3: Build Elements</vt:lpstr>
      <vt:lpstr>Step 4: Develop Strategies</vt:lpstr>
      <vt:lpstr>Step 5: Define Events</vt:lpstr>
      <vt:lpstr>Step 6: Deliver!</vt:lpstr>
    </vt:vector>
  </TitlesOfParts>
  <Company>Ralph Moore's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Interactive Learning</dc:title>
  <dc:creator>Ralph Moore</dc:creator>
  <cp:lastModifiedBy>Carla Valdez</cp:lastModifiedBy>
  <cp:revision>40</cp:revision>
  <dcterms:created xsi:type="dcterms:W3CDTF">2009-10-05T21:25:50Z</dcterms:created>
  <dcterms:modified xsi:type="dcterms:W3CDTF">2014-04-19T21:58:47Z</dcterms:modified>
</cp:coreProperties>
</file>